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ABC Monument Grotesk" panose="020B0504040202060203"/>
      <p:regular r:id="rId20"/>
    </p:embeddedFont>
    <p:embeddedFont>
      <p:font typeface="ABC Monument Grotesk Medium" panose="020B0604040202060203"/>
      <p:regular r:id="rId21"/>
    </p:embeddedFont>
    <p:embeddedFont>
      <p:font typeface="Podium Sharp Ultra-Bold" pitchFamily="2" charset="77"/>
      <p:regular r:id="rId22"/>
      <p:bold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4" autoAdjust="0"/>
    <p:restoredTop sz="94586" autoAdjust="0"/>
  </p:normalViewPr>
  <p:slideViewPr>
    <p:cSldViewPr>
      <p:cViewPr>
        <p:scale>
          <a:sx n="63" d="100"/>
          <a:sy n="63" d="100"/>
        </p:scale>
        <p:origin x="1144" y="3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1/29/26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1/29/26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1/29/26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18.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CCFB"/>
        </a:solidFill>
        <a:effectLst/>
      </p:bgPr>
    </p:bg>
    <p:spTree>
      <p:nvGrpSpPr>
        <p:cNvPr id="1" name=""/>
        <p:cNvGrpSpPr/>
        <p:nvPr/>
      </p:nvGrpSpPr>
      <p:grpSpPr>
        <a:xfrm>
          <a:off x="0" y="0"/>
          <a:ext cx="0" cy="0"/>
          <a:chOff x="0" y="0"/>
          <a:chExt cx="0" cy="0"/>
        </a:xfrm>
      </p:grpSpPr>
      <p:sp>
        <p:nvSpPr>
          <p:cNvPr id="2" name="TextBox 2"/>
          <p:cNvSpPr txBox="1"/>
          <p:nvPr/>
        </p:nvSpPr>
        <p:spPr>
          <a:xfrm>
            <a:off x="7366773" y="2825368"/>
            <a:ext cx="2851388" cy="337185"/>
          </a:xfrm>
          <a:prstGeom prst="rect">
            <a:avLst/>
          </a:prstGeom>
        </p:spPr>
        <p:txBody>
          <a:bodyPr lIns="0" tIns="0" rIns="0" bIns="0" rtlCol="0" anchor="t">
            <a:spAutoFit/>
          </a:bodyPr>
          <a:lstStyle/>
          <a:p>
            <a:pPr marL="0" lvl="0" indent="0" algn="l">
              <a:lnSpc>
                <a:spcPts val="2400"/>
              </a:lnSpc>
              <a:spcBef>
                <a:spcPct val="0"/>
              </a:spcBef>
            </a:pPr>
            <a:r>
              <a:rPr lang="en-US" sz="2400">
                <a:solidFill>
                  <a:srgbClr val="8000ED"/>
                </a:solidFill>
                <a:latin typeface="ABC Monument Grotesk"/>
                <a:ea typeface="ABC Monument Grotesk"/>
                <a:cs typeface="ABC Monument Grotesk"/>
                <a:sym typeface="ABC Monument Grotesk"/>
              </a:rPr>
              <a:t>PRESENTED BY</a:t>
            </a:r>
          </a:p>
        </p:txBody>
      </p:sp>
      <p:sp>
        <p:nvSpPr>
          <p:cNvPr id="3" name="TextBox 3"/>
          <p:cNvSpPr txBox="1"/>
          <p:nvPr/>
        </p:nvSpPr>
        <p:spPr>
          <a:xfrm>
            <a:off x="7366773" y="3229228"/>
            <a:ext cx="5430408" cy="340995"/>
          </a:xfrm>
          <a:prstGeom prst="rect">
            <a:avLst/>
          </a:prstGeom>
        </p:spPr>
        <p:txBody>
          <a:bodyPr lIns="0" tIns="0" rIns="0" bIns="0" rtlCol="0" anchor="t">
            <a:spAutoFit/>
          </a:bodyPr>
          <a:lstStyle/>
          <a:p>
            <a:pPr marL="0" lvl="0" indent="0" algn="l">
              <a:lnSpc>
                <a:spcPts val="2430"/>
              </a:lnSpc>
              <a:spcBef>
                <a:spcPct val="0"/>
              </a:spcBef>
            </a:pPr>
            <a:r>
              <a:rPr lang="en-US" sz="2700" b="1">
                <a:solidFill>
                  <a:srgbClr val="8000ED"/>
                </a:solidFill>
                <a:latin typeface="ABC Monument Grotesk Medium"/>
                <a:ea typeface="ABC Monument Grotesk Medium"/>
                <a:cs typeface="ABC Monument Grotesk Medium"/>
                <a:sym typeface="ABC Monument Grotesk Medium"/>
              </a:rPr>
              <a:t>Mantas barkauskas</a:t>
            </a:r>
          </a:p>
        </p:txBody>
      </p:sp>
      <p:grpSp>
        <p:nvGrpSpPr>
          <p:cNvPr id="4" name="Group 4"/>
          <p:cNvGrpSpPr/>
          <p:nvPr/>
        </p:nvGrpSpPr>
        <p:grpSpPr>
          <a:xfrm>
            <a:off x="456896" y="468227"/>
            <a:ext cx="3131695" cy="9350546"/>
            <a:chOff x="0" y="0"/>
            <a:chExt cx="1673022" cy="4995266"/>
          </a:xfrm>
        </p:grpSpPr>
        <p:sp>
          <p:nvSpPr>
            <p:cNvPr id="5" name="Freeform 5"/>
            <p:cNvSpPr/>
            <p:nvPr/>
          </p:nvSpPr>
          <p:spPr>
            <a:xfrm>
              <a:off x="63500" y="63500"/>
              <a:ext cx="1546098" cy="1545971"/>
            </a:xfrm>
            <a:custGeom>
              <a:avLst/>
              <a:gdLst/>
              <a:ahLst/>
              <a:cxnLst/>
              <a:rect l="l" t="t" r="r" b="b"/>
              <a:pathLst>
                <a:path w="1546098" h="1545971">
                  <a:moveTo>
                    <a:pt x="1054354" y="772922"/>
                  </a:moveTo>
                  <a:cubicBezTo>
                    <a:pt x="1054354" y="741045"/>
                    <a:pt x="1080135" y="715264"/>
                    <a:pt x="1112012" y="715264"/>
                  </a:cubicBezTo>
                  <a:lnTo>
                    <a:pt x="1501267" y="715264"/>
                  </a:lnTo>
                  <a:cubicBezTo>
                    <a:pt x="1525905" y="715264"/>
                    <a:pt x="1545971" y="695325"/>
                    <a:pt x="1545971" y="670560"/>
                  </a:cubicBezTo>
                  <a:lnTo>
                    <a:pt x="1545971" y="44704"/>
                  </a:lnTo>
                  <a:cubicBezTo>
                    <a:pt x="1545971" y="20066"/>
                    <a:pt x="1526032" y="0"/>
                    <a:pt x="1501267" y="0"/>
                  </a:cubicBezTo>
                  <a:lnTo>
                    <a:pt x="878586" y="0"/>
                  </a:lnTo>
                  <a:cubicBezTo>
                    <a:pt x="853948" y="0"/>
                    <a:pt x="833882" y="20066"/>
                    <a:pt x="833882" y="44704"/>
                  </a:cubicBezTo>
                  <a:lnTo>
                    <a:pt x="833882" y="416052"/>
                  </a:lnTo>
                  <a:cubicBezTo>
                    <a:pt x="833882" y="449707"/>
                    <a:pt x="806577" y="477012"/>
                    <a:pt x="772922" y="477012"/>
                  </a:cubicBezTo>
                  <a:cubicBezTo>
                    <a:pt x="739267" y="477012"/>
                    <a:pt x="711962" y="449707"/>
                    <a:pt x="711962" y="416052"/>
                  </a:cubicBezTo>
                  <a:lnTo>
                    <a:pt x="711962" y="44704"/>
                  </a:lnTo>
                  <a:cubicBezTo>
                    <a:pt x="712089" y="20066"/>
                    <a:pt x="692023" y="0"/>
                    <a:pt x="667385" y="0"/>
                  </a:cubicBezTo>
                  <a:lnTo>
                    <a:pt x="44704" y="0"/>
                  </a:lnTo>
                  <a:cubicBezTo>
                    <a:pt x="20066" y="0"/>
                    <a:pt x="0" y="20066"/>
                    <a:pt x="0" y="44704"/>
                  </a:cubicBezTo>
                  <a:lnTo>
                    <a:pt x="0" y="1501267"/>
                  </a:lnTo>
                  <a:cubicBezTo>
                    <a:pt x="0" y="1525905"/>
                    <a:pt x="20066" y="1545971"/>
                    <a:pt x="44704" y="1545971"/>
                  </a:cubicBezTo>
                  <a:lnTo>
                    <a:pt x="667385" y="1545971"/>
                  </a:lnTo>
                  <a:cubicBezTo>
                    <a:pt x="692023" y="1545971"/>
                    <a:pt x="712089" y="1525905"/>
                    <a:pt x="712089" y="1501267"/>
                  </a:cubicBezTo>
                  <a:lnTo>
                    <a:pt x="712089" y="1130427"/>
                  </a:lnTo>
                  <a:cubicBezTo>
                    <a:pt x="712089" y="1096772"/>
                    <a:pt x="739394" y="1069467"/>
                    <a:pt x="773049" y="1069467"/>
                  </a:cubicBezTo>
                  <a:cubicBezTo>
                    <a:pt x="806704" y="1069467"/>
                    <a:pt x="834009" y="1096772"/>
                    <a:pt x="834009" y="1130427"/>
                  </a:cubicBezTo>
                  <a:lnTo>
                    <a:pt x="834009" y="1501267"/>
                  </a:lnTo>
                  <a:cubicBezTo>
                    <a:pt x="834009" y="1525905"/>
                    <a:pt x="854075" y="1545971"/>
                    <a:pt x="878713" y="1545971"/>
                  </a:cubicBezTo>
                  <a:lnTo>
                    <a:pt x="1501394" y="1545971"/>
                  </a:lnTo>
                  <a:cubicBezTo>
                    <a:pt x="1526032" y="1545971"/>
                    <a:pt x="1546098" y="1525905"/>
                    <a:pt x="1546098" y="1501267"/>
                  </a:cubicBezTo>
                  <a:lnTo>
                    <a:pt x="1546098" y="875284"/>
                  </a:lnTo>
                  <a:cubicBezTo>
                    <a:pt x="1546098" y="850646"/>
                    <a:pt x="1526159" y="830580"/>
                    <a:pt x="1501394" y="830580"/>
                  </a:cubicBezTo>
                  <a:lnTo>
                    <a:pt x="1112012" y="830580"/>
                  </a:lnTo>
                  <a:cubicBezTo>
                    <a:pt x="1080135" y="830580"/>
                    <a:pt x="1054354" y="804799"/>
                    <a:pt x="1054354" y="772922"/>
                  </a:cubicBezTo>
                </a:path>
              </a:pathLst>
            </a:custGeom>
            <a:solidFill>
              <a:srgbClr val="8000ED"/>
            </a:solidFill>
            <a:ln w="12700">
              <a:solidFill>
                <a:srgbClr val="000000"/>
              </a:solidFill>
            </a:ln>
          </p:spPr>
          <p:txBody>
            <a:bodyPr/>
            <a:lstStyle/>
            <a:p>
              <a:endParaRPr lang="en-LT"/>
            </a:p>
          </p:txBody>
        </p:sp>
        <p:sp>
          <p:nvSpPr>
            <p:cNvPr id="6" name="Freeform 6"/>
            <p:cNvSpPr/>
            <p:nvPr/>
          </p:nvSpPr>
          <p:spPr>
            <a:xfrm>
              <a:off x="63500" y="1725422"/>
              <a:ext cx="1546098" cy="1546098"/>
            </a:xfrm>
            <a:custGeom>
              <a:avLst/>
              <a:gdLst/>
              <a:ahLst/>
              <a:cxnLst/>
              <a:rect l="l" t="t" r="r" b="b"/>
              <a:pathLst>
                <a:path w="1546098" h="1546098">
                  <a:moveTo>
                    <a:pt x="515366" y="515367"/>
                  </a:moveTo>
                  <a:cubicBezTo>
                    <a:pt x="515366" y="483490"/>
                    <a:pt x="541147" y="457709"/>
                    <a:pt x="573024" y="457709"/>
                  </a:cubicBezTo>
                  <a:lnTo>
                    <a:pt x="1501394" y="457709"/>
                  </a:lnTo>
                  <a:cubicBezTo>
                    <a:pt x="1526032" y="457709"/>
                    <a:pt x="1546098" y="437643"/>
                    <a:pt x="1546098" y="413005"/>
                  </a:cubicBezTo>
                  <a:lnTo>
                    <a:pt x="1546098" y="44704"/>
                  </a:lnTo>
                  <a:cubicBezTo>
                    <a:pt x="1546098" y="20066"/>
                    <a:pt x="1526032" y="0"/>
                    <a:pt x="1501394" y="0"/>
                  </a:cubicBezTo>
                  <a:lnTo>
                    <a:pt x="44704" y="0"/>
                  </a:lnTo>
                  <a:cubicBezTo>
                    <a:pt x="20066" y="0"/>
                    <a:pt x="0" y="19939"/>
                    <a:pt x="0" y="44704"/>
                  </a:cubicBezTo>
                  <a:lnTo>
                    <a:pt x="0" y="928371"/>
                  </a:lnTo>
                  <a:cubicBezTo>
                    <a:pt x="0" y="953009"/>
                    <a:pt x="20066" y="973075"/>
                    <a:pt x="44704" y="973075"/>
                  </a:cubicBezTo>
                  <a:lnTo>
                    <a:pt x="973074" y="973075"/>
                  </a:lnTo>
                  <a:cubicBezTo>
                    <a:pt x="1004824" y="973075"/>
                    <a:pt x="1030732" y="998856"/>
                    <a:pt x="1030732" y="1030733"/>
                  </a:cubicBezTo>
                  <a:cubicBezTo>
                    <a:pt x="1030732" y="1062610"/>
                    <a:pt x="1004951" y="1088391"/>
                    <a:pt x="973074" y="1088391"/>
                  </a:cubicBezTo>
                  <a:lnTo>
                    <a:pt x="44704" y="1088391"/>
                  </a:lnTo>
                  <a:cubicBezTo>
                    <a:pt x="20066" y="1088391"/>
                    <a:pt x="0" y="1108330"/>
                    <a:pt x="0" y="1133095"/>
                  </a:cubicBezTo>
                  <a:lnTo>
                    <a:pt x="0" y="1501395"/>
                  </a:lnTo>
                  <a:cubicBezTo>
                    <a:pt x="0" y="1526033"/>
                    <a:pt x="20066" y="1546099"/>
                    <a:pt x="44704" y="1546099"/>
                  </a:cubicBezTo>
                  <a:lnTo>
                    <a:pt x="1501267" y="1546099"/>
                  </a:lnTo>
                  <a:cubicBezTo>
                    <a:pt x="1525905" y="1546099"/>
                    <a:pt x="1545971" y="1526033"/>
                    <a:pt x="1545971" y="1501395"/>
                  </a:cubicBezTo>
                  <a:lnTo>
                    <a:pt x="1545971" y="617602"/>
                  </a:lnTo>
                  <a:cubicBezTo>
                    <a:pt x="1545971" y="592964"/>
                    <a:pt x="1525905" y="572898"/>
                    <a:pt x="1501267" y="572898"/>
                  </a:cubicBezTo>
                  <a:lnTo>
                    <a:pt x="573024" y="572898"/>
                  </a:lnTo>
                  <a:cubicBezTo>
                    <a:pt x="541147" y="572898"/>
                    <a:pt x="515366" y="547117"/>
                    <a:pt x="515366" y="515240"/>
                  </a:cubicBezTo>
                </a:path>
              </a:pathLst>
            </a:custGeom>
            <a:solidFill>
              <a:srgbClr val="8000ED"/>
            </a:solidFill>
            <a:ln w="12700">
              <a:solidFill>
                <a:srgbClr val="000000"/>
              </a:solidFill>
            </a:ln>
          </p:spPr>
          <p:txBody>
            <a:bodyPr/>
            <a:lstStyle/>
            <a:p>
              <a:endParaRPr lang="en-LT"/>
            </a:p>
          </p:txBody>
        </p:sp>
        <p:sp>
          <p:nvSpPr>
            <p:cNvPr id="7" name="Freeform 7"/>
            <p:cNvSpPr/>
            <p:nvPr/>
          </p:nvSpPr>
          <p:spPr>
            <a:xfrm>
              <a:off x="63627" y="3385821"/>
              <a:ext cx="1545971" cy="1545971"/>
            </a:xfrm>
            <a:custGeom>
              <a:avLst/>
              <a:gdLst/>
              <a:ahLst/>
              <a:cxnLst/>
              <a:rect l="l" t="t" r="r" b="b"/>
              <a:pathLst>
                <a:path w="1545971" h="1545971">
                  <a:moveTo>
                    <a:pt x="833882" y="44704"/>
                  </a:moveTo>
                  <a:lnTo>
                    <a:pt x="833882" y="1045845"/>
                  </a:lnTo>
                  <a:cubicBezTo>
                    <a:pt x="833882" y="1079500"/>
                    <a:pt x="806577" y="1106805"/>
                    <a:pt x="772922" y="1106805"/>
                  </a:cubicBezTo>
                  <a:cubicBezTo>
                    <a:pt x="739267" y="1106805"/>
                    <a:pt x="711962" y="1079500"/>
                    <a:pt x="711962" y="1045845"/>
                  </a:cubicBezTo>
                  <a:lnTo>
                    <a:pt x="711962" y="44704"/>
                  </a:lnTo>
                  <a:cubicBezTo>
                    <a:pt x="711962" y="20066"/>
                    <a:pt x="692023" y="0"/>
                    <a:pt x="667258" y="0"/>
                  </a:cubicBezTo>
                  <a:lnTo>
                    <a:pt x="44704" y="0"/>
                  </a:lnTo>
                  <a:cubicBezTo>
                    <a:pt x="20066" y="0"/>
                    <a:pt x="0" y="20066"/>
                    <a:pt x="0" y="44704"/>
                  </a:cubicBezTo>
                  <a:lnTo>
                    <a:pt x="0" y="1501267"/>
                  </a:lnTo>
                  <a:cubicBezTo>
                    <a:pt x="0" y="1525905"/>
                    <a:pt x="20066" y="1545971"/>
                    <a:pt x="44704" y="1545971"/>
                  </a:cubicBezTo>
                  <a:lnTo>
                    <a:pt x="1501267" y="1545971"/>
                  </a:lnTo>
                  <a:cubicBezTo>
                    <a:pt x="1525905" y="1545971"/>
                    <a:pt x="1545971" y="1525905"/>
                    <a:pt x="1545971" y="1501267"/>
                  </a:cubicBezTo>
                  <a:lnTo>
                    <a:pt x="1545971" y="44704"/>
                  </a:lnTo>
                  <a:cubicBezTo>
                    <a:pt x="1545971" y="20066"/>
                    <a:pt x="1525905" y="0"/>
                    <a:pt x="1501267" y="0"/>
                  </a:cubicBezTo>
                  <a:lnTo>
                    <a:pt x="878586" y="0"/>
                  </a:lnTo>
                  <a:cubicBezTo>
                    <a:pt x="853948" y="0"/>
                    <a:pt x="833882" y="20066"/>
                    <a:pt x="833882" y="44704"/>
                  </a:cubicBezTo>
                </a:path>
              </a:pathLst>
            </a:custGeom>
            <a:solidFill>
              <a:srgbClr val="8000ED"/>
            </a:solidFill>
            <a:ln w="12700">
              <a:solidFill>
                <a:srgbClr val="000000"/>
              </a:solidFill>
            </a:ln>
          </p:spPr>
          <p:txBody>
            <a:bodyPr/>
            <a:lstStyle/>
            <a:p>
              <a:endParaRPr lang="en-LT"/>
            </a:p>
          </p:txBody>
        </p:sp>
      </p:grpSp>
      <p:grpSp>
        <p:nvGrpSpPr>
          <p:cNvPr id="8" name="Group 8"/>
          <p:cNvGrpSpPr/>
          <p:nvPr/>
        </p:nvGrpSpPr>
        <p:grpSpPr>
          <a:xfrm>
            <a:off x="3686797" y="587080"/>
            <a:ext cx="2891975" cy="2891957"/>
            <a:chOff x="0" y="0"/>
            <a:chExt cx="2059940" cy="2059927"/>
          </a:xfrm>
        </p:grpSpPr>
        <p:sp>
          <p:nvSpPr>
            <p:cNvPr id="9" name="Freeform 9"/>
            <p:cNvSpPr/>
            <p:nvPr/>
          </p:nvSpPr>
          <p:spPr>
            <a:xfrm>
              <a:off x="0" y="0"/>
              <a:ext cx="2059940" cy="2059940"/>
            </a:xfrm>
            <a:custGeom>
              <a:avLst/>
              <a:gdLst/>
              <a:ahLst/>
              <a:cxnLst/>
              <a:rect l="l" t="t" r="r" b="b"/>
              <a:pathLst>
                <a:path w="2059940" h="2059940">
                  <a:moveTo>
                    <a:pt x="85217" y="0"/>
                  </a:moveTo>
                  <a:cubicBezTo>
                    <a:pt x="38100" y="0"/>
                    <a:pt x="0" y="38100"/>
                    <a:pt x="0" y="85217"/>
                  </a:cubicBezTo>
                  <a:lnTo>
                    <a:pt x="0" y="1974723"/>
                  </a:lnTo>
                  <a:cubicBezTo>
                    <a:pt x="0" y="2021840"/>
                    <a:pt x="38100" y="2059940"/>
                    <a:pt x="85217" y="2059940"/>
                  </a:cubicBezTo>
                  <a:lnTo>
                    <a:pt x="1974723" y="2059940"/>
                  </a:lnTo>
                  <a:cubicBezTo>
                    <a:pt x="2021713" y="2059940"/>
                    <a:pt x="2059940" y="2021840"/>
                    <a:pt x="2059940" y="1974723"/>
                  </a:cubicBezTo>
                  <a:lnTo>
                    <a:pt x="2059940" y="85217"/>
                  </a:lnTo>
                  <a:cubicBezTo>
                    <a:pt x="2059940" y="38227"/>
                    <a:pt x="2021840" y="0"/>
                    <a:pt x="1974723" y="0"/>
                  </a:cubicBezTo>
                  <a:close/>
                </a:path>
              </a:pathLst>
            </a:custGeom>
            <a:blipFill>
              <a:blip r:embed="rId2"/>
              <a:stretch>
                <a:fillRect l="-25046" r="-25046"/>
              </a:stretch>
            </a:blipFill>
          </p:spPr>
          <p:txBody>
            <a:bodyPr/>
            <a:lstStyle/>
            <a:p>
              <a:endParaRPr lang="en-LT"/>
            </a:p>
          </p:txBody>
        </p:sp>
      </p:grpSp>
      <p:grpSp>
        <p:nvGrpSpPr>
          <p:cNvPr id="10" name="Group 10"/>
          <p:cNvGrpSpPr/>
          <p:nvPr/>
        </p:nvGrpSpPr>
        <p:grpSpPr>
          <a:xfrm>
            <a:off x="6750222" y="3729520"/>
            <a:ext cx="11080882" cy="5935942"/>
            <a:chOff x="0" y="0"/>
            <a:chExt cx="6251872" cy="3349082"/>
          </a:xfrm>
        </p:grpSpPr>
        <p:sp>
          <p:nvSpPr>
            <p:cNvPr id="11" name="Freeform 11"/>
            <p:cNvSpPr/>
            <p:nvPr/>
          </p:nvSpPr>
          <p:spPr>
            <a:xfrm>
              <a:off x="0" y="0"/>
              <a:ext cx="6251872" cy="3349029"/>
            </a:xfrm>
            <a:custGeom>
              <a:avLst/>
              <a:gdLst/>
              <a:ahLst/>
              <a:cxnLst/>
              <a:rect l="l" t="t" r="r" b="b"/>
              <a:pathLst>
                <a:path w="6251872" h="3349029">
                  <a:moveTo>
                    <a:pt x="6194041" y="3349029"/>
                  </a:moveTo>
                  <a:lnTo>
                    <a:pt x="57830" y="3349029"/>
                  </a:lnTo>
                  <a:cubicBezTo>
                    <a:pt x="25868" y="3349029"/>
                    <a:pt x="0" y="3319198"/>
                    <a:pt x="0" y="3282340"/>
                  </a:cubicBezTo>
                  <a:lnTo>
                    <a:pt x="0" y="66689"/>
                  </a:lnTo>
                  <a:cubicBezTo>
                    <a:pt x="0" y="29831"/>
                    <a:pt x="25868" y="0"/>
                    <a:pt x="57830" y="0"/>
                  </a:cubicBezTo>
                  <a:lnTo>
                    <a:pt x="6194041" y="0"/>
                  </a:lnTo>
                  <a:cubicBezTo>
                    <a:pt x="6226004" y="0"/>
                    <a:pt x="6251872" y="29831"/>
                    <a:pt x="6251872" y="66689"/>
                  </a:cubicBezTo>
                  <a:lnTo>
                    <a:pt x="6251872" y="3282340"/>
                  </a:lnTo>
                  <a:cubicBezTo>
                    <a:pt x="6251872" y="3319198"/>
                    <a:pt x="6226004" y="3349029"/>
                    <a:pt x="6194041" y="3349029"/>
                  </a:cubicBezTo>
                </a:path>
              </a:pathLst>
            </a:custGeom>
            <a:solidFill>
              <a:srgbClr val="8000ED"/>
            </a:solidFill>
            <a:ln w="12700">
              <a:solidFill>
                <a:srgbClr val="000000"/>
              </a:solidFill>
            </a:ln>
          </p:spPr>
          <p:txBody>
            <a:bodyPr/>
            <a:lstStyle/>
            <a:p>
              <a:endParaRPr lang="en-LT"/>
            </a:p>
          </p:txBody>
        </p:sp>
      </p:grpSp>
      <p:sp>
        <p:nvSpPr>
          <p:cNvPr id="12" name="TextBox 12"/>
          <p:cNvSpPr txBox="1"/>
          <p:nvPr/>
        </p:nvSpPr>
        <p:spPr>
          <a:xfrm>
            <a:off x="7219632" y="4363101"/>
            <a:ext cx="9143495" cy="4739901"/>
          </a:xfrm>
          <a:prstGeom prst="rect">
            <a:avLst/>
          </a:prstGeom>
        </p:spPr>
        <p:txBody>
          <a:bodyPr lIns="0" tIns="0" rIns="0" bIns="0" rtlCol="0" anchor="t">
            <a:spAutoFit/>
          </a:bodyPr>
          <a:lstStyle/>
          <a:p>
            <a:pPr algn="l">
              <a:lnSpc>
                <a:spcPts val="12235"/>
              </a:lnSpc>
            </a:pPr>
            <a:r>
              <a:rPr lang="en-US" sz="12235" spc="85">
                <a:solidFill>
                  <a:srgbClr val="E6CCFB"/>
                </a:solidFill>
                <a:latin typeface="ABC Monument Grotesk"/>
                <a:ea typeface="ABC Monument Grotesk"/>
                <a:cs typeface="ABC Monument Grotesk"/>
                <a:sym typeface="ABC Monument Grotesk"/>
              </a:rPr>
              <a:t>Living Experience University</a:t>
            </a:r>
          </a:p>
        </p:txBody>
      </p:sp>
      <p:sp>
        <p:nvSpPr>
          <p:cNvPr id="13" name="TextBox 13"/>
          <p:cNvSpPr txBox="1"/>
          <p:nvPr/>
        </p:nvSpPr>
        <p:spPr>
          <a:xfrm>
            <a:off x="10191718" y="901106"/>
            <a:ext cx="4588847" cy="459740"/>
          </a:xfrm>
          <a:prstGeom prst="rect">
            <a:avLst/>
          </a:prstGeom>
        </p:spPr>
        <p:txBody>
          <a:bodyPr lIns="0" tIns="0" rIns="0" bIns="0" rtlCol="0" anchor="t">
            <a:spAutoFit/>
          </a:bodyPr>
          <a:lstStyle/>
          <a:p>
            <a:pPr marL="0" lvl="0" indent="0" algn="l">
              <a:lnSpc>
                <a:spcPts val="3519"/>
              </a:lnSpc>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000ED"/>
        </a:solidFill>
        <a:effectLst/>
      </p:bgPr>
    </p:bg>
    <p:spTree>
      <p:nvGrpSpPr>
        <p:cNvPr id="1" name=""/>
        <p:cNvGrpSpPr/>
        <p:nvPr/>
      </p:nvGrpSpPr>
      <p:grpSpPr>
        <a:xfrm>
          <a:off x="0" y="0"/>
          <a:ext cx="0" cy="0"/>
          <a:chOff x="0" y="0"/>
          <a:chExt cx="0" cy="0"/>
        </a:xfrm>
      </p:grpSpPr>
      <p:grpSp>
        <p:nvGrpSpPr>
          <p:cNvPr id="2" name="Group 2"/>
          <p:cNvGrpSpPr/>
          <p:nvPr/>
        </p:nvGrpSpPr>
        <p:grpSpPr>
          <a:xfrm>
            <a:off x="1028700" y="0"/>
            <a:ext cx="8357883" cy="1545833"/>
            <a:chOff x="0" y="0"/>
            <a:chExt cx="2201253" cy="407133"/>
          </a:xfrm>
        </p:grpSpPr>
        <p:sp>
          <p:nvSpPr>
            <p:cNvPr id="3" name="Freeform 3"/>
            <p:cNvSpPr/>
            <p:nvPr/>
          </p:nvSpPr>
          <p:spPr>
            <a:xfrm>
              <a:off x="0" y="0"/>
              <a:ext cx="2201253" cy="407133"/>
            </a:xfrm>
            <a:custGeom>
              <a:avLst/>
              <a:gdLst/>
              <a:ahLst/>
              <a:cxnLst/>
              <a:rect l="l" t="t" r="r" b="b"/>
              <a:pathLst>
                <a:path w="2201253" h="407133">
                  <a:moveTo>
                    <a:pt x="0" y="0"/>
                  </a:moveTo>
                  <a:lnTo>
                    <a:pt x="2201253" y="0"/>
                  </a:lnTo>
                  <a:lnTo>
                    <a:pt x="2201253" y="407133"/>
                  </a:lnTo>
                  <a:lnTo>
                    <a:pt x="0" y="407133"/>
                  </a:lnTo>
                  <a:close/>
                </a:path>
              </a:pathLst>
            </a:custGeom>
            <a:solidFill>
              <a:srgbClr val="E6CCFB"/>
            </a:solidFill>
          </p:spPr>
          <p:txBody>
            <a:bodyPr/>
            <a:lstStyle/>
            <a:p>
              <a:endParaRPr lang="en-LT"/>
            </a:p>
          </p:txBody>
        </p:sp>
        <p:sp>
          <p:nvSpPr>
            <p:cNvPr id="4" name="TextBox 4"/>
            <p:cNvSpPr txBox="1"/>
            <p:nvPr/>
          </p:nvSpPr>
          <p:spPr>
            <a:xfrm>
              <a:off x="0" y="-38100"/>
              <a:ext cx="2201253" cy="4452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1758856"/>
            <a:ext cx="8357883" cy="7941067"/>
            <a:chOff x="0" y="0"/>
            <a:chExt cx="1644438" cy="1562429"/>
          </a:xfrm>
        </p:grpSpPr>
        <p:sp>
          <p:nvSpPr>
            <p:cNvPr id="6" name="Freeform 6"/>
            <p:cNvSpPr/>
            <p:nvPr/>
          </p:nvSpPr>
          <p:spPr>
            <a:xfrm>
              <a:off x="0" y="0"/>
              <a:ext cx="1644438" cy="1562429"/>
            </a:xfrm>
            <a:custGeom>
              <a:avLst/>
              <a:gdLst/>
              <a:ahLst/>
              <a:cxnLst/>
              <a:rect l="l" t="t" r="r" b="b"/>
              <a:pathLst>
                <a:path w="1644438" h="1562429">
                  <a:moveTo>
                    <a:pt x="0" y="0"/>
                  </a:moveTo>
                  <a:lnTo>
                    <a:pt x="1644438" y="0"/>
                  </a:lnTo>
                  <a:lnTo>
                    <a:pt x="1644438" y="1562429"/>
                  </a:lnTo>
                  <a:lnTo>
                    <a:pt x="0" y="1562429"/>
                  </a:lnTo>
                  <a:close/>
                </a:path>
              </a:pathLst>
            </a:custGeom>
            <a:blipFill>
              <a:blip r:embed="rId2"/>
              <a:stretch>
                <a:fillRect l="-21304" r="-21304"/>
              </a:stretch>
            </a:blipFill>
          </p:spPr>
          <p:txBody>
            <a:bodyPr/>
            <a:lstStyle/>
            <a:p>
              <a:endParaRPr lang="en-LT"/>
            </a:p>
          </p:txBody>
        </p:sp>
      </p:grpSp>
      <p:sp>
        <p:nvSpPr>
          <p:cNvPr id="7" name="TextBox 7"/>
          <p:cNvSpPr txBox="1"/>
          <p:nvPr/>
        </p:nvSpPr>
        <p:spPr>
          <a:xfrm>
            <a:off x="10332104" y="3045723"/>
            <a:ext cx="6927196" cy="936241"/>
          </a:xfrm>
          <a:prstGeom prst="rect">
            <a:avLst/>
          </a:prstGeom>
        </p:spPr>
        <p:txBody>
          <a:bodyPr lIns="0" tIns="0" rIns="0" bIns="0" rtlCol="0" anchor="t">
            <a:spAutoFit/>
          </a:bodyPr>
          <a:lstStyle/>
          <a:p>
            <a:pPr marL="0" lvl="0" indent="0" algn="l">
              <a:lnSpc>
                <a:spcPts val="6695"/>
              </a:lnSpc>
              <a:spcBef>
                <a:spcPct val="0"/>
              </a:spcBef>
            </a:pPr>
            <a:r>
              <a:rPr lang="en-US" sz="7785" spc="-280">
                <a:solidFill>
                  <a:srgbClr val="E6CCFB"/>
                </a:solidFill>
                <a:latin typeface="ABC Monument Grotesk"/>
                <a:ea typeface="ABC Monument Grotesk"/>
                <a:cs typeface="ABC Monument Grotesk"/>
                <a:sym typeface="ABC Monument Grotesk"/>
              </a:rPr>
              <a:t>INTERNSHIP</a:t>
            </a:r>
          </a:p>
        </p:txBody>
      </p:sp>
      <p:sp>
        <p:nvSpPr>
          <p:cNvPr id="8" name="TextBox 8"/>
          <p:cNvSpPr txBox="1"/>
          <p:nvPr/>
        </p:nvSpPr>
        <p:spPr>
          <a:xfrm>
            <a:off x="10332104" y="4349070"/>
            <a:ext cx="6927196" cy="4909230"/>
          </a:xfrm>
          <a:prstGeom prst="rect">
            <a:avLst/>
          </a:prstGeom>
        </p:spPr>
        <p:txBody>
          <a:bodyPr lIns="0" tIns="0" rIns="0" bIns="0" rtlCol="0" anchor="t">
            <a:spAutoFit/>
          </a:bodyPr>
          <a:lstStyle/>
          <a:p>
            <a:pPr marL="0" lvl="0" indent="0" algn="just">
              <a:lnSpc>
                <a:spcPts val="3598"/>
              </a:lnSpc>
              <a:spcBef>
                <a:spcPct val="0"/>
              </a:spcBef>
            </a:pPr>
            <a:r>
              <a:rPr lang="en-US" sz="2398">
                <a:solidFill>
                  <a:srgbClr val="E6CCFB"/>
                </a:solidFill>
                <a:latin typeface="ABC Monument Grotesk"/>
                <a:ea typeface="ABC Monument Grotesk"/>
                <a:cs typeface="ABC Monument Grotesk"/>
                <a:sym typeface="ABC Monument Grotesk"/>
              </a:rPr>
              <a:t>Special emphasis is placed on professional internship – during the internship, future bachelor’s degree students acquire not only professional knowledge in aviation management, but also the ability to integrate the theoretical knowledge gained during the programme into the development processes of the aviation sector and the creation of added value at both organizational and national levels. During this internship, students are involved in the activities of companies and organizations within the country’s aviation sector.</a:t>
            </a:r>
          </a:p>
        </p:txBody>
      </p:sp>
      <p:sp>
        <p:nvSpPr>
          <p:cNvPr id="9" name="Freeform 9"/>
          <p:cNvSpPr/>
          <p:nvPr/>
        </p:nvSpPr>
        <p:spPr>
          <a:xfrm>
            <a:off x="1436714" y="347362"/>
            <a:ext cx="2672244" cy="851110"/>
          </a:xfrm>
          <a:custGeom>
            <a:avLst/>
            <a:gdLst/>
            <a:ahLst/>
            <a:cxnLst/>
            <a:rect l="l" t="t" r="r" b="b"/>
            <a:pathLst>
              <a:path w="2672244" h="851110">
                <a:moveTo>
                  <a:pt x="0" y="0"/>
                </a:moveTo>
                <a:lnTo>
                  <a:pt x="2672243" y="0"/>
                </a:lnTo>
                <a:lnTo>
                  <a:pt x="2672243" y="851109"/>
                </a:lnTo>
                <a:lnTo>
                  <a:pt x="0" y="851109"/>
                </a:lnTo>
                <a:lnTo>
                  <a:pt x="0" y="0"/>
                </a:lnTo>
                <a:close/>
              </a:path>
            </a:pathLst>
          </a:custGeom>
          <a:blipFill>
            <a:blip r:embed="rId3"/>
            <a:stretch>
              <a:fillRect/>
            </a:stretch>
          </a:blipFill>
        </p:spPr>
        <p:txBody>
          <a:bodyPr/>
          <a:lstStyle/>
          <a:p>
            <a:endParaRPr lang="en-LT"/>
          </a:p>
        </p:txBody>
      </p:sp>
      <p:grpSp>
        <p:nvGrpSpPr>
          <p:cNvPr id="10" name="Group 10"/>
          <p:cNvGrpSpPr/>
          <p:nvPr/>
        </p:nvGrpSpPr>
        <p:grpSpPr>
          <a:xfrm>
            <a:off x="1028700" y="9912947"/>
            <a:ext cx="8357883" cy="374054"/>
            <a:chOff x="0" y="0"/>
            <a:chExt cx="2201253" cy="444642"/>
          </a:xfrm>
        </p:grpSpPr>
        <p:sp>
          <p:nvSpPr>
            <p:cNvPr id="11" name="Freeform 11"/>
            <p:cNvSpPr/>
            <p:nvPr/>
          </p:nvSpPr>
          <p:spPr>
            <a:xfrm>
              <a:off x="0" y="0"/>
              <a:ext cx="2201253" cy="444642"/>
            </a:xfrm>
            <a:custGeom>
              <a:avLst/>
              <a:gdLst/>
              <a:ahLst/>
              <a:cxnLst/>
              <a:rect l="l" t="t" r="r" b="b"/>
              <a:pathLst>
                <a:path w="2201253" h="444642">
                  <a:moveTo>
                    <a:pt x="0" y="0"/>
                  </a:moveTo>
                  <a:lnTo>
                    <a:pt x="2201253" y="0"/>
                  </a:lnTo>
                  <a:lnTo>
                    <a:pt x="2201253" y="444642"/>
                  </a:lnTo>
                  <a:lnTo>
                    <a:pt x="0" y="444642"/>
                  </a:lnTo>
                  <a:close/>
                </a:path>
              </a:pathLst>
            </a:custGeom>
            <a:solidFill>
              <a:srgbClr val="E6CCFB"/>
            </a:solidFill>
          </p:spPr>
          <p:txBody>
            <a:bodyPr/>
            <a:lstStyle/>
            <a:p>
              <a:endParaRPr lang="en-LT"/>
            </a:p>
          </p:txBody>
        </p:sp>
        <p:sp>
          <p:nvSpPr>
            <p:cNvPr id="12" name="TextBox 12"/>
            <p:cNvSpPr txBox="1"/>
            <p:nvPr/>
          </p:nvSpPr>
          <p:spPr>
            <a:xfrm>
              <a:off x="0" y="-38100"/>
              <a:ext cx="2201253" cy="482742"/>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6CCFB"/>
        </a:solidFill>
        <a:effectLst/>
      </p:bgPr>
    </p:bg>
    <p:spTree>
      <p:nvGrpSpPr>
        <p:cNvPr id="1" name=""/>
        <p:cNvGrpSpPr/>
        <p:nvPr/>
      </p:nvGrpSpPr>
      <p:grpSpPr>
        <a:xfrm>
          <a:off x="0" y="0"/>
          <a:ext cx="0" cy="0"/>
          <a:chOff x="0" y="0"/>
          <a:chExt cx="0" cy="0"/>
        </a:xfrm>
      </p:grpSpPr>
      <p:grpSp>
        <p:nvGrpSpPr>
          <p:cNvPr id="2" name="Group 2"/>
          <p:cNvGrpSpPr/>
          <p:nvPr/>
        </p:nvGrpSpPr>
        <p:grpSpPr>
          <a:xfrm>
            <a:off x="1132527" y="2921036"/>
            <a:ext cx="4921054" cy="5084804"/>
            <a:chOff x="0" y="0"/>
            <a:chExt cx="1101325" cy="1137972"/>
          </a:xfrm>
        </p:grpSpPr>
        <p:sp>
          <p:nvSpPr>
            <p:cNvPr id="3" name="Freeform 3"/>
            <p:cNvSpPr/>
            <p:nvPr/>
          </p:nvSpPr>
          <p:spPr>
            <a:xfrm>
              <a:off x="0" y="0"/>
              <a:ext cx="1101325" cy="1137972"/>
            </a:xfrm>
            <a:custGeom>
              <a:avLst/>
              <a:gdLst/>
              <a:ahLst/>
              <a:cxnLst/>
              <a:rect l="l" t="t" r="r" b="b"/>
              <a:pathLst>
                <a:path w="1101325" h="1137972">
                  <a:moveTo>
                    <a:pt x="0" y="0"/>
                  </a:moveTo>
                  <a:lnTo>
                    <a:pt x="1101325" y="0"/>
                  </a:lnTo>
                  <a:lnTo>
                    <a:pt x="1101325" y="1137972"/>
                  </a:lnTo>
                  <a:lnTo>
                    <a:pt x="0" y="1137972"/>
                  </a:lnTo>
                  <a:close/>
                </a:path>
              </a:pathLst>
            </a:custGeom>
            <a:blipFill>
              <a:blip r:embed="rId2"/>
              <a:stretch>
                <a:fillRect l="-27544" r="-27544"/>
              </a:stretch>
            </a:blipFill>
          </p:spPr>
          <p:txBody>
            <a:bodyPr/>
            <a:lstStyle/>
            <a:p>
              <a:endParaRPr lang="en-LT"/>
            </a:p>
          </p:txBody>
        </p:sp>
      </p:grpSp>
      <p:grpSp>
        <p:nvGrpSpPr>
          <p:cNvPr id="4" name="Group 4"/>
          <p:cNvGrpSpPr/>
          <p:nvPr/>
        </p:nvGrpSpPr>
        <p:grpSpPr>
          <a:xfrm rot="-10800000">
            <a:off x="1132527" y="6819407"/>
            <a:ext cx="4921054" cy="2904272"/>
            <a:chOff x="0" y="0"/>
            <a:chExt cx="1322875" cy="780725"/>
          </a:xfrm>
        </p:grpSpPr>
        <p:sp>
          <p:nvSpPr>
            <p:cNvPr id="5" name="Freeform 5"/>
            <p:cNvSpPr/>
            <p:nvPr/>
          </p:nvSpPr>
          <p:spPr>
            <a:xfrm>
              <a:off x="0" y="0"/>
              <a:ext cx="1322875" cy="759930"/>
            </a:xfrm>
            <a:custGeom>
              <a:avLst/>
              <a:gdLst/>
              <a:ahLst/>
              <a:cxnLst/>
              <a:rect l="l" t="t" r="r" b="b"/>
              <a:pathLst>
                <a:path w="1322875" h="759930">
                  <a:moveTo>
                    <a:pt x="1275678" y="0"/>
                  </a:moveTo>
                  <a:lnTo>
                    <a:pt x="47197" y="0"/>
                  </a:lnTo>
                  <a:cubicBezTo>
                    <a:pt x="34679" y="0"/>
                    <a:pt x="22675" y="4972"/>
                    <a:pt x="13824" y="13824"/>
                  </a:cubicBezTo>
                  <a:cubicBezTo>
                    <a:pt x="4972" y="22675"/>
                    <a:pt x="0" y="34679"/>
                    <a:pt x="0" y="47197"/>
                  </a:cubicBezTo>
                  <a:lnTo>
                    <a:pt x="0" y="545568"/>
                  </a:lnTo>
                  <a:cubicBezTo>
                    <a:pt x="0" y="558085"/>
                    <a:pt x="4972" y="570090"/>
                    <a:pt x="13824" y="578941"/>
                  </a:cubicBezTo>
                  <a:cubicBezTo>
                    <a:pt x="22675" y="587792"/>
                    <a:pt x="34679" y="592765"/>
                    <a:pt x="47197" y="592765"/>
                  </a:cubicBezTo>
                  <a:lnTo>
                    <a:pt x="110283" y="592765"/>
                  </a:lnTo>
                  <a:cubicBezTo>
                    <a:pt x="122801" y="592765"/>
                    <a:pt x="134805" y="597737"/>
                    <a:pt x="143656" y="606588"/>
                  </a:cubicBezTo>
                  <a:cubicBezTo>
                    <a:pt x="152508" y="615439"/>
                    <a:pt x="157480" y="627444"/>
                    <a:pt x="157480" y="639961"/>
                  </a:cubicBezTo>
                  <a:lnTo>
                    <a:pt x="157480" y="733528"/>
                  </a:lnTo>
                  <a:cubicBezTo>
                    <a:pt x="157480" y="743089"/>
                    <a:pt x="162649" y="751902"/>
                    <a:pt x="170992" y="756570"/>
                  </a:cubicBezTo>
                  <a:cubicBezTo>
                    <a:pt x="179336" y="761237"/>
                    <a:pt x="189551" y="761029"/>
                    <a:pt x="197698" y="756026"/>
                  </a:cubicBezTo>
                  <a:lnTo>
                    <a:pt x="423332" y="617463"/>
                  </a:lnTo>
                  <a:cubicBezTo>
                    <a:pt x="449629" y="601314"/>
                    <a:pt x="479886" y="592765"/>
                    <a:pt x="510747" y="592765"/>
                  </a:cubicBezTo>
                  <a:lnTo>
                    <a:pt x="1275678" y="592765"/>
                  </a:lnTo>
                  <a:cubicBezTo>
                    <a:pt x="1301744" y="592765"/>
                    <a:pt x="1322875" y="571634"/>
                    <a:pt x="1322875" y="545568"/>
                  </a:cubicBezTo>
                  <a:lnTo>
                    <a:pt x="1322875" y="47197"/>
                  </a:lnTo>
                  <a:cubicBezTo>
                    <a:pt x="1322875" y="34679"/>
                    <a:pt x="1317902" y="22675"/>
                    <a:pt x="1309051" y="13824"/>
                  </a:cubicBezTo>
                  <a:cubicBezTo>
                    <a:pt x="1300200" y="4972"/>
                    <a:pt x="1288195" y="0"/>
                    <a:pt x="1275678" y="0"/>
                  </a:cubicBezTo>
                  <a:close/>
                </a:path>
              </a:pathLst>
            </a:custGeom>
            <a:solidFill>
              <a:srgbClr val="8000ED"/>
            </a:solidFill>
            <a:ln cap="rnd">
              <a:noFill/>
              <a:prstDash val="solid"/>
              <a:round/>
            </a:ln>
          </p:spPr>
          <p:txBody>
            <a:bodyPr/>
            <a:lstStyle/>
            <a:p>
              <a:endParaRPr lang="en-LT"/>
            </a:p>
          </p:txBody>
        </p:sp>
        <p:sp>
          <p:nvSpPr>
            <p:cNvPr id="6" name="TextBox 6"/>
            <p:cNvSpPr txBox="1"/>
            <p:nvPr/>
          </p:nvSpPr>
          <p:spPr>
            <a:xfrm>
              <a:off x="0" y="-38100"/>
              <a:ext cx="1322875" cy="628325"/>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7" name="Group 7"/>
          <p:cNvGrpSpPr/>
          <p:nvPr/>
        </p:nvGrpSpPr>
        <p:grpSpPr>
          <a:xfrm>
            <a:off x="6683473" y="2921036"/>
            <a:ext cx="4921054" cy="5350507"/>
            <a:chOff x="0" y="0"/>
            <a:chExt cx="1101325" cy="1197436"/>
          </a:xfrm>
        </p:grpSpPr>
        <p:sp>
          <p:nvSpPr>
            <p:cNvPr id="8" name="Freeform 8"/>
            <p:cNvSpPr/>
            <p:nvPr/>
          </p:nvSpPr>
          <p:spPr>
            <a:xfrm>
              <a:off x="0" y="0"/>
              <a:ext cx="1101325" cy="1197436"/>
            </a:xfrm>
            <a:custGeom>
              <a:avLst/>
              <a:gdLst/>
              <a:ahLst/>
              <a:cxnLst/>
              <a:rect l="l" t="t" r="r" b="b"/>
              <a:pathLst>
                <a:path w="1101325" h="1197436">
                  <a:moveTo>
                    <a:pt x="0" y="0"/>
                  </a:moveTo>
                  <a:lnTo>
                    <a:pt x="1101325" y="0"/>
                  </a:lnTo>
                  <a:lnTo>
                    <a:pt x="1101325" y="1197436"/>
                  </a:lnTo>
                  <a:lnTo>
                    <a:pt x="0" y="1197436"/>
                  </a:lnTo>
                  <a:close/>
                </a:path>
              </a:pathLst>
            </a:custGeom>
            <a:blipFill>
              <a:blip r:embed="rId3"/>
              <a:stretch>
                <a:fillRect l="-31596" r="-31596"/>
              </a:stretch>
            </a:blipFill>
          </p:spPr>
          <p:txBody>
            <a:bodyPr/>
            <a:lstStyle/>
            <a:p>
              <a:endParaRPr lang="en-LT"/>
            </a:p>
          </p:txBody>
        </p:sp>
      </p:grpSp>
      <p:grpSp>
        <p:nvGrpSpPr>
          <p:cNvPr id="9" name="Group 9"/>
          <p:cNvGrpSpPr/>
          <p:nvPr/>
        </p:nvGrpSpPr>
        <p:grpSpPr>
          <a:xfrm rot="-10800000">
            <a:off x="6683473" y="6819407"/>
            <a:ext cx="4921054" cy="2904272"/>
            <a:chOff x="0" y="0"/>
            <a:chExt cx="1322875" cy="780725"/>
          </a:xfrm>
        </p:grpSpPr>
        <p:sp>
          <p:nvSpPr>
            <p:cNvPr id="10" name="Freeform 10"/>
            <p:cNvSpPr/>
            <p:nvPr/>
          </p:nvSpPr>
          <p:spPr>
            <a:xfrm>
              <a:off x="0" y="0"/>
              <a:ext cx="1322875" cy="759930"/>
            </a:xfrm>
            <a:custGeom>
              <a:avLst/>
              <a:gdLst/>
              <a:ahLst/>
              <a:cxnLst/>
              <a:rect l="l" t="t" r="r" b="b"/>
              <a:pathLst>
                <a:path w="1322875" h="759930">
                  <a:moveTo>
                    <a:pt x="1275678" y="0"/>
                  </a:moveTo>
                  <a:lnTo>
                    <a:pt x="47197" y="0"/>
                  </a:lnTo>
                  <a:cubicBezTo>
                    <a:pt x="34679" y="0"/>
                    <a:pt x="22675" y="4972"/>
                    <a:pt x="13824" y="13824"/>
                  </a:cubicBezTo>
                  <a:cubicBezTo>
                    <a:pt x="4972" y="22675"/>
                    <a:pt x="0" y="34679"/>
                    <a:pt x="0" y="47197"/>
                  </a:cubicBezTo>
                  <a:lnTo>
                    <a:pt x="0" y="545568"/>
                  </a:lnTo>
                  <a:cubicBezTo>
                    <a:pt x="0" y="558085"/>
                    <a:pt x="4972" y="570090"/>
                    <a:pt x="13824" y="578941"/>
                  </a:cubicBezTo>
                  <a:cubicBezTo>
                    <a:pt x="22675" y="587792"/>
                    <a:pt x="34679" y="592765"/>
                    <a:pt x="47197" y="592765"/>
                  </a:cubicBezTo>
                  <a:lnTo>
                    <a:pt x="110283" y="592765"/>
                  </a:lnTo>
                  <a:cubicBezTo>
                    <a:pt x="122801" y="592765"/>
                    <a:pt x="134805" y="597737"/>
                    <a:pt x="143656" y="606588"/>
                  </a:cubicBezTo>
                  <a:cubicBezTo>
                    <a:pt x="152508" y="615439"/>
                    <a:pt x="157480" y="627444"/>
                    <a:pt x="157480" y="639961"/>
                  </a:cubicBezTo>
                  <a:lnTo>
                    <a:pt x="157480" y="733528"/>
                  </a:lnTo>
                  <a:cubicBezTo>
                    <a:pt x="157480" y="743089"/>
                    <a:pt x="162649" y="751902"/>
                    <a:pt x="170992" y="756570"/>
                  </a:cubicBezTo>
                  <a:cubicBezTo>
                    <a:pt x="179336" y="761237"/>
                    <a:pt x="189551" y="761029"/>
                    <a:pt x="197698" y="756026"/>
                  </a:cubicBezTo>
                  <a:lnTo>
                    <a:pt x="423332" y="617463"/>
                  </a:lnTo>
                  <a:cubicBezTo>
                    <a:pt x="449629" y="601314"/>
                    <a:pt x="479886" y="592765"/>
                    <a:pt x="510747" y="592765"/>
                  </a:cubicBezTo>
                  <a:lnTo>
                    <a:pt x="1275678" y="592765"/>
                  </a:lnTo>
                  <a:cubicBezTo>
                    <a:pt x="1301744" y="592765"/>
                    <a:pt x="1322875" y="571634"/>
                    <a:pt x="1322875" y="545568"/>
                  </a:cubicBezTo>
                  <a:lnTo>
                    <a:pt x="1322875" y="47197"/>
                  </a:lnTo>
                  <a:cubicBezTo>
                    <a:pt x="1322875" y="34679"/>
                    <a:pt x="1317902" y="22675"/>
                    <a:pt x="1309051" y="13824"/>
                  </a:cubicBezTo>
                  <a:cubicBezTo>
                    <a:pt x="1300200" y="4972"/>
                    <a:pt x="1288195" y="0"/>
                    <a:pt x="1275678" y="0"/>
                  </a:cubicBezTo>
                  <a:close/>
                </a:path>
              </a:pathLst>
            </a:custGeom>
            <a:solidFill>
              <a:srgbClr val="8000ED"/>
            </a:solidFill>
            <a:ln cap="rnd">
              <a:noFill/>
              <a:prstDash val="solid"/>
              <a:round/>
            </a:ln>
          </p:spPr>
          <p:txBody>
            <a:bodyPr/>
            <a:lstStyle/>
            <a:p>
              <a:endParaRPr lang="en-LT"/>
            </a:p>
          </p:txBody>
        </p:sp>
        <p:sp>
          <p:nvSpPr>
            <p:cNvPr id="11" name="TextBox 11"/>
            <p:cNvSpPr txBox="1"/>
            <p:nvPr/>
          </p:nvSpPr>
          <p:spPr>
            <a:xfrm>
              <a:off x="0" y="-38100"/>
              <a:ext cx="1322875" cy="628325"/>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2" name="Group 12"/>
          <p:cNvGrpSpPr/>
          <p:nvPr/>
        </p:nvGrpSpPr>
        <p:grpSpPr>
          <a:xfrm>
            <a:off x="12234418" y="2921036"/>
            <a:ext cx="4921054" cy="5350507"/>
            <a:chOff x="0" y="0"/>
            <a:chExt cx="1101325" cy="1197436"/>
          </a:xfrm>
        </p:grpSpPr>
        <p:sp>
          <p:nvSpPr>
            <p:cNvPr id="13" name="Freeform 13"/>
            <p:cNvSpPr/>
            <p:nvPr/>
          </p:nvSpPr>
          <p:spPr>
            <a:xfrm>
              <a:off x="0" y="0"/>
              <a:ext cx="1101325" cy="1197436"/>
            </a:xfrm>
            <a:custGeom>
              <a:avLst/>
              <a:gdLst/>
              <a:ahLst/>
              <a:cxnLst/>
              <a:rect l="l" t="t" r="r" b="b"/>
              <a:pathLst>
                <a:path w="1101325" h="1197436">
                  <a:moveTo>
                    <a:pt x="0" y="0"/>
                  </a:moveTo>
                  <a:lnTo>
                    <a:pt x="1101325" y="0"/>
                  </a:lnTo>
                  <a:lnTo>
                    <a:pt x="1101325" y="1197436"/>
                  </a:lnTo>
                  <a:lnTo>
                    <a:pt x="0" y="1197436"/>
                  </a:lnTo>
                  <a:close/>
                </a:path>
              </a:pathLst>
            </a:custGeom>
            <a:blipFill>
              <a:blip r:embed="rId4"/>
              <a:stretch>
                <a:fillRect t="-4558" b="-33987"/>
              </a:stretch>
            </a:blipFill>
          </p:spPr>
          <p:txBody>
            <a:bodyPr/>
            <a:lstStyle/>
            <a:p>
              <a:endParaRPr lang="en-LT"/>
            </a:p>
          </p:txBody>
        </p:sp>
      </p:grpSp>
      <p:grpSp>
        <p:nvGrpSpPr>
          <p:cNvPr id="14" name="Group 14"/>
          <p:cNvGrpSpPr/>
          <p:nvPr/>
        </p:nvGrpSpPr>
        <p:grpSpPr>
          <a:xfrm rot="-10800000">
            <a:off x="12234418" y="6819407"/>
            <a:ext cx="4921054" cy="2904272"/>
            <a:chOff x="0" y="0"/>
            <a:chExt cx="1322875" cy="780725"/>
          </a:xfrm>
        </p:grpSpPr>
        <p:sp>
          <p:nvSpPr>
            <p:cNvPr id="15" name="Freeform 15"/>
            <p:cNvSpPr/>
            <p:nvPr/>
          </p:nvSpPr>
          <p:spPr>
            <a:xfrm>
              <a:off x="0" y="0"/>
              <a:ext cx="1322875" cy="759930"/>
            </a:xfrm>
            <a:custGeom>
              <a:avLst/>
              <a:gdLst/>
              <a:ahLst/>
              <a:cxnLst/>
              <a:rect l="l" t="t" r="r" b="b"/>
              <a:pathLst>
                <a:path w="1322875" h="759930">
                  <a:moveTo>
                    <a:pt x="1275678" y="0"/>
                  </a:moveTo>
                  <a:lnTo>
                    <a:pt x="47197" y="0"/>
                  </a:lnTo>
                  <a:cubicBezTo>
                    <a:pt x="34679" y="0"/>
                    <a:pt x="22675" y="4972"/>
                    <a:pt x="13824" y="13824"/>
                  </a:cubicBezTo>
                  <a:cubicBezTo>
                    <a:pt x="4972" y="22675"/>
                    <a:pt x="0" y="34679"/>
                    <a:pt x="0" y="47197"/>
                  </a:cubicBezTo>
                  <a:lnTo>
                    <a:pt x="0" y="545568"/>
                  </a:lnTo>
                  <a:cubicBezTo>
                    <a:pt x="0" y="558085"/>
                    <a:pt x="4972" y="570090"/>
                    <a:pt x="13824" y="578941"/>
                  </a:cubicBezTo>
                  <a:cubicBezTo>
                    <a:pt x="22675" y="587792"/>
                    <a:pt x="34679" y="592765"/>
                    <a:pt x="47197" y="592765"/>
                  </a:cubicBezTo>
                  <a:lnTo>
                    <a:pt x="110283" y="592765"/>
                  </a:lnTo>
                  <a:cubicBezTo>
                    <a:pt x="122801" y="592765"/>
                    <a:pt x="134805" y="597737"/>
                    <a:pt x="143656" y="606588"/>
                  </a:cubicBezTo>
                  <a:cubicBezTo>
                    <a:pt x="152508" y="615439"/>
                    <a:pt x="157480" y="627444"/>
                    <a:pt x="157480" y="639961"/>
                  </a:cubicBezTo>
                  <a:lnTo>
                    <a:pt x="157480" y="733528"/>
                  </a:lnTo>
                  <a:cubicBezTo>
                    <a:pt x="157480" y="743089"/>
                    <a:pt x="162649" y="751902"/>
                    <a:pt x="170992" y="756570"/>
                  </a:cubicBezTo>
                  <a:cubicBezTo>
                    <a:pt x="179336" y="761237"/>
                    <a:pt x="189551" y="761029"/>
                    <a:pt x="197698" y="756026"/>
                  </a:cubicBezTo>
                  <a:lnTo>
                    <a:pt x="423332" y="617463"/>
                  </a:lnTo>
                  <a:cubicBezTo>
                    <a:pt x="449629" y="601314"/>
                    <a:pt x="479886" y="592765"/>
                    <a:pt x="510747" y="592765"/>
                  </a:cubicBezTo>
                  <a:lnTo>
                    <a:pt x="1275678" y="592765"/>
                  </a:lnTo>
                  <a:cubicBezTo>
                    <a:pt x="1301744" y="592765"/>
                    <a:pt x="1322875" y="571634"/>
                    <a:pt x="1322875" y="545568"/>
                  </a:cubicBezTo>
                  <a:lnTo>
                    <a:pt x="1322875" y="47197"/>
                  </a:lnTo>
                  <a:cubicBezTo>
                    <a:pt x="1322875" y="34679"/>
                    <a:pt x="1317902" y="22675"/>
                    <a:pt x="1309051" y="13824"/>
                  </a:cubicBezTo>
                  <a:cubicBezTo>
                    <a:pt x="1300200" y="4972"/>
                    <a:pt x="1288195" y="0"/>
                    <a:pt x="1275678" y="0"/>
                  </a:cubicBezTo>
                  <a:close/>
                </a:path>
              </a:pathLst>
            </a:custGeom>
            <a:solidFill>
              <a:srgbClr val="8000ED"/>
            </a:solidFill>
          </p:spPr>
          <p:txBody>
            <a:bodyPr/>
            <a:lstStyle/>
            <a:p>
              <a:endParaRPr lang="en-LT"/>
            </a:p>
          </p:txBody>
        </p:sp>
        <p:sp>
          <p:nvSpPr>
            <p:cNvPr id="16" name="TextBox 16"/>
            <p:cNvSpPr txBox="1"/>
            <p:nvPr/>
          </p:nvSpPr>
          <p:spPr>
            <a:xfrm>
              <a:off x="0" y="-38100"/>
              <a:ext cx="1322875" cy="628325"/>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12728477" y="8005840"/>
            <a:ext cx="3963371" cy="1243596"/>
          </a:xfrm>
          <a:prstGeom prst="rect">
            <a:avLst/>
          </a:prstGeom>
        </p:spPr>
        <p:txBody>
          <a:bodyPr lIns="0" tIns="0" rIns="0" bIns="0" rtlCol="0" anchor="t">
            <a:spAutoFit/>
          </a:bodyPr>
          <a:lstStyle/>
          <a:p>
            <a:pPr algn="l">
              <a:lnSpc>
                <a:spcPts val="4985"/>
              </a:lnSpc>
            </a:pPr>
            <a:r>
              <a:rPr lang="en-US" sz="4154" b="1" spc="-207">
                <a:solidFill>
                  <a:srgbClr val="E6CCFB"/>
                </a:solidFill>
                <a:latin typeface="ABC Monument Grotesk Medium"/>
                <a:ea typeface="ABC Monument Grotesk Medium"/>
                <a:cs typeface="ABC Monument Grotesk Medium"/>
                <a:sym typeface="ABC Monument Grotesk Medium"/>
              </a:rPr>
              <a:t>Mantas</a:t>
            </a:r>
          </a:p>
          <a:p>
            <a:pPr marL="0" lvl="1" indent="0" algn="l">
              <a:lnSpc>
                <a:spcPts val="4985"/>
              </a:lnSpc>
              <a:spcBef>
                <a:spcPct val="0"/>
              </a:spcBef>
            </a:pPr>
            <a:r>
              <a:rPr lang="en-US" sz="4154" b="1" spc="-207">
                <a:solidFill>
                  <a:srgbClr val="E6CCFB"/>
                </a:solidFill>
                <a:latin typeface="ABC Monument Grotesk Medium"/>
                <a:ea typeface="ABC Monument Grotesk Medium"/>
                <a:cs typeface="ABC Monument Grotesk Medium"/>
                <a:sym typeface="ABC Monument Grotesk Medium"/>
              </a:rPr>
              <a:t>Barkauskas</a:t>
            </a:r>
          </a:p>
        </p:txBody>
      </p:sp>
      <p:sp>
        <p:nvSpPr>
          <p:cNvPr id="18" name="Freeform 18"/>
          <p:cNvSpPr/>
          <p:nvPr/>
        </p:nvSpPr>
        <p:spPr>
          <a:xfrm>
            <a:off x="1132527" y="764341"/>
            <a:ext cx="4921054" cy="1567356"/>
          </a:xfrm>
          <a:custGeom>
            <a:avLst/>
            <a:gdLst/>
            <a:ahLst/>
            <a:cxnLst/>
            <a:rect l="l" t="t" r="r" b="b"/>
            <a:pathLst>
              <a:path w="4921054" h="1567356">
                <a:moveTo>
                  <a:pt x="0" y="0"/>
                </a:moveTo>
                <a:lnTo>
                  <a:pt x="4921055" y="0"/>
                </a:lnTo>
                <a:lnTo>
                  <a:pt x="4921055" y="1567356"/>
                </a:lnTo>
                <a:lnTo>
                  <a:pt x="0" y="1567356"/>
                </a:lnTo>
                <a:lnTo>
                  <a:pt x="0" y="0"/>
                </a:lnTo>
                <a:close/>
              </a:path>
            </a:pathLst>
          </a:custGeom>
          <a:blipFill>
            <a:blip r:embed="rId5"/>
            <a:stretch>
              <a:fillRect/>
            </a:stretch>
          </a:blipFill>
        </p:spPr>
        <p:txBody>
          <a:bodyPr/>
          <a:lstStyle/>
          <a:p>
            <a:endParaRPr lang="en-LT"/>
          </a:p>
        </p:txBody>
      </p:sp>
      <p:grpSp>
        <p:nvGrpSpPr>
          <p:cNvPr id="19" name="Group 19"/>
          <p:cNvGrpSpPr/>
          <p:nvPr/>
        </p:nvGrpSpPr>
        <p:grpSpPr>
          <a:xfrm>
            <a:off x="6683473" y="764341"/>
            <a:ext cx="10472000" cy="1567356"/>
            <a:chOff x="0" y="0"/>
            <a:chExt cx="8528809" cy="1276517"/>
          </a:xfrm>
        </p:grpSpPr>
        <p:sp>
          <p:nvSpPr>
            <p:cNvPr id="20" name="Freeform 20"/>
            <p:cNvSpPr/>
            <p:nvPr/>
          </p:nvSpPr>
          <p:spPr>
            <a:xfrm>
              <a:off x="0" y="0"/>
              <a:ext cx="8528810" cy="1276567"/>
            </a:xfrm>
            <a:custGeom>
              <a:avLst/>
              <a:gdLst/>
              <a:ahLst/>
              <a:cxnLst/>
              <a:rect l="l" t="t" r="r" b="b"/>
              <a:pathLst>
                <a:path w="8528810" h="1276567">
                  <a:moveTo>
                    <a:pt x="8528810" y="14843"/>
                  </a:moveTo>
                  <a:lnTo>
                    <a:pt x="8528810" y="1261687"/>
                  </a:lnTo>
                  <a:cubicBezTo>
                    <a:pt x="8528810" y="1269874"/>
                    <a:pt x="8496603" y="1276567"/>
                    <a:pt x="8456988" y="1276567"/>
                  </a:cubicBezTo>
                  <a:lnTo>
                    <a:pt x="71821" y="1276567"/>
                  </a:lnTo>
                  <a:cubicBezTo>
                    <a:pt x="32207" y="1276567"/>
                    <a:pt x="0" y="1269874"/>
                    <a:pt x="0" y="1261687"/>
                  </a:cubicBezTo>
                  <a:lnTo>
                    <a:pt x="0" y="14843"/>
                  </a:lnTo>
                  <a:cubicBezTo>
                    <a:pt x="0" y="6656"/>
                    <a:pt x="32207" y="0"/>
                    <a:pt x="71821" y="0"/>
                  </a:cubicBezTo>
                  <a:lnTo>
                    <a:pt x="8456988" y="0"/>
                  </a:lnTo>
                  <a:cubicBezTo>
                    <a:pt x="8496603" y="0"/>
                    <a:pt x="8528810" y="6623"/>
                    <a:pt x="8528810" y="14843"/>
                  </a:cubicBezTo>
                </a:path>
              </a:pathLst>
            </a:custGeom>
            <a:solidFill>
              <a:srgbClr val="8000ED"/>
            </a:solidFill>
            <a:ln w="12700">
              <a:solidFill>
                <a:srgbClr val="000000"/>
              </a:solidFill>
            </a:ln>
          </p:spPr>
          <p:txBody>
            <a:bodyPr/>
            <a:lstStyle/>
            <a:p>
              <a:endParaRPr lang="en-LT"/>
            </a:p>
          </p:txBody>
        </p:sp>
      </p:grpSp>
      <p:sp>
        <p:nvSpPr>
          <p:cNvPr id="21" name="TextBox 21"/>
          <p:cNvSpPr txBox="1"/>
          <p:nvPr/>
        </p:nvSpPr>
        <p:spPr>
          <a:xfrm>
            <a:off x="7189237" y="1262523"/>
            <a:ext cx="9710874" cy="733727"/>
          </a:xfrm>
          <a:prstGeom prst="rect">
            <a:avLst/>
          </a:prstGeom>
        </p:spPr>
        <p:txBody>
          <a:bodyPr lIns="0" tIns="0" rIns="0" bIns="0" rtlCol="0" anchor="t">
            <a:spAutoFit/>
          </a:bodyPr>
          <a:lstStyle/>
          <a:p>
            <a:pPr marL="0" lvl="0" indent="0" algn="l">
              <a:lnSpc>
                <a:spcPts val="5491"/>
              </a:lnSpc>
              <a:spcBef>
                <a:spcPct val="0"/>
              </a:spcBef>
            </a:pPr>
            <a:r>
              <a:rPr lang="en-US" sz="6385" spc="-229" dirty="0">
                <a:solidFill>
                  <a:srgbClr val="E6CCFB"/>
                </a:solidFill>
                <a:latin typeface="ABC Monument Grotesk"/>
                <a:ea typeface="ABC Monument Grotesk"/>
                <a:cs typeface="ABC Monument Grotesk"/>
                <a:sym typeface="ABC Monument Grotesk"/>
              </a:rPr>
              <a:t>Instructors</a:t>
            </a:r>
          </a:p>
        </p:txBody>
      </p:sp>
      <p:sp>
        <p:nvSpPr>
          <p:cNvPr id="22" name="TextBox 22"/>
          <p:cNvSpPr txBox="1"/>
          <p:nvPr/>
        </p:nvSpPr>
        <p:spPr>
          <a:xfrm>
            <a:off x="7162315" y="8005840"/>
            <a:ext cx="3963371" cy="1243596"/>
          </a:xfrm>
          <a:prstGeom prst="rect">
            <a:avLst/>
          </a:prstGeom>
        </p:spPr>
        <p:txBody>
          <a:bodyPr lIns="0" tIns="0" rIns="0" bIns="0" rtlCol="0" anchor="t">
            <a:spAutoFit/>
          </a:bodyPr>
          <a:lstStyle/>
          <a:p>
            <a:pPr algn="l">
              <a:lnSpc>
                <a:spcPts val="4985"/>
              </a:lnSpc>
              <a:spcBef>
                <a:spcPct val="0"/>
              </a:spcBef>
            </a:pPr>
            <a:r>
              <a:rPr lang="en-US" sz="4154" b="1" spc="-207">
                <a:solidFill>
                  <a:srgbClr val="E6CCFB"/>
                </a:solidFill>
                <a:latin typeface="ABC Monument Grotesk Medium"/>
                <a:ea typeface="ABC Monument Grotesk Medium"/>
                <a:cs typeface="ABC Monument Grotesk Medium"/>
                <a:sym typeface="ABC Monument Grotesk Medium"/>
              </a:rPr>
              <a:t>Judson Nolan</a:t>
            </a:r>
          </a:p>
          <a:p>
            <a:pPr algn="l">
              <a:lnSpc>
                <a:spcPts val="4985"/>
              </a:lnSpc>
              <a:spcBef>
                <a:spcPct val="0"/>
              </a:spcBef>
            </a:pPr>
            <a:endParaRPr lang="en-US" sz="4154" b="1" spc="-207">
              <a:solidFill>
                <a:srgbClr val="E6CCFB"/>
              </a:solidFill>
              <a:latin typeface="ABC Monument Grotesk Medium"/>
              <a:ea typeface="ABC Monument Grotesk Medium"/>
              <a:cs typeface="ABC Monument Grotesk Medium"/>
              <a:sym typeface="ABC Monument Grotesk Medium"/>
            </a:endParaRPr>
          </a:p>
        </p:txBody>
      </p:sp>
      <p:sp>
        <p:nvSpPr>
          <p:cNvPr id="23" name="TextBox 23"/>
          <p:cNvSpPr txBox="1"/>
          <p:nvPr/>
        </p:nvSpPr>
        <p:spPr>
          <a:xfrm>
            <a:off x="1596152" y="8005840"/>
            <a:ext cx="3963371" cy="1243596"/>
          </a:xfrm>
          <a:prstGeom prst="rect">
            <a:avLst/>
          </a:prstGeom>
        </p:spPr>
        <p:txBody>
          <a:bodyPr lIns="0" tIns="0" rIns="0" bIns="0" rtlCol="0" anchor="t">
            <a:spAutoFit/>
          </a:bodyPr>
          <a:lstStyle/>
          <a:p>
            <a:pPr algn="l">
              <a:lnSpc>
                <a:spcPts val="4985"/>
              </a:lnSpc>
              <a:spcBef>
                <a:spcPct val="0"/>
              </a:spcBef>
            </a:pPr>
            <a:r>
              <a:rPr lang="en-US" sz="4154" b="1" spc="-207">
                <a:solidFill>
                  <a:srgbClr val="E6CCFB"/>
                </a:solidFill>
                <a:latin typeface="ABC Monument Grotesk Medium"/>
                <a:ea typeface="ABC Monument Grotesk Medium"/>
                <a:cs typeface="ABC Monument Grotesk Medium"/>
                <a:sym typeface="ABC Monument Grotesk Medium"/>
              </a:rPr>
              <a:t>Eden McKinney</a:t>
            </a:r>
          </a:p>
          <a:p>
            <a:pPr algn="l">
              <a:lnSpc>
                <a:spcPts val="4985"/>
              </a:lnSpc>
              <a:spcBef>
                <a:spcPct val="0"/>
              </a:spcBef>
            </a:pPr>
            <a:endParaRPr lang="en-US" sz="4154" b="1" spc="-207">
              <a:solidFill>
                <a:srgbClr val="E6CCFB"/>
              </a:solidFill>
              <a:latin typeface="ABC Monument Grotesk Medium"/>
              <a:ea typeface="ABC Monument Grotesk Medium"/>
              <a:cs typeface="ABC Monument Grotesk Medium"/>
              <a:sym typeface="ABC Monument Grotesk Medium"/>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6CCFB"/>
        </a:solidFill>
        <a:effectLst/>
      </p:bgPr>
    </p:bg>
    <p:spTree>
      <p:nvGrpSpPr>
        <p:cNvPr id="1" name=""/>
        <p:cNvGrpSpPr/>
        <p:nvPr/>
      </p:nvGrpSpPr>
      <p:grpSpPr>
        <a:xfrm>
          <a:off x="0" y="0"/>
          <a:ext cx="0" cy="0"/>
          <a:chOff x="0" y="0"/>
          <a:chExt cx="0" cy="0"/>
        </a:xfrm>
      </p:grpSpPr>
      <p:sp>
        <p:nvSpPr>
          <p:cNvPr id="2" name="TextBox 2"/>
          <p:cNvSpPr txBox="1"/>
          <p:nvPr/>
        </p:nvSpPr>
        <p:spPr>
          <a:xfrm>
            <a:off x="1883665" y="2272359"/>
            <a:ext cx="6927196" cy="880155"/>
          </a:xfrm>
          <a:prstGeom prst="rect">
            <a:avLst/>
          </a:prstGeom>
        </p:spPr>
        <p:txBody>
          <a:bodyPr lIns="0" tIns="0" rIns="0" bIns="0" rtlCol="0" anchor="t">
            <a:spAutoFit/>
          </a:bodyPr>
          <a:lstStyle/>
          <a:p>
            <a:pPr algn="just">
              <a:lnSpc>
                <a:spcPts val="3598"/>
              </a:lnSpc>
            </a:pPr>
            <a:r>
              <a:rPr lang="en-US" sz="2398">
                <a:solidFill>
                  <a:srgbClr val="E6CCFB"/>
                </a:solidFill>
                <a:latin typeface="ABC Monument Grotesk"/>
                <a:ea typeface="ABC Monument Grotesk"/>
                <a:cs typeface="ABC Monument Grotesk"/>
                <a:sym typeface="ABC Monument Grotesk"/>
              </a:rPr>
              <a:t>Vienintelė tokia ​</a:t>
            </a:r>
          </a:p>
          <a:p>
            <a:pPr marL="0" lvl="0" indent="0" algn="just">
              <a:lnSpc>
                <a:spcPts val="3598"/>
              </a:lnSpc>
              <a:spcBef>
                <a:spcPct val="0"/>
              </a:spcBef>
            </a:pPr>
            <a:r>
              <a:rPr lang="en-US" sz="2398">
                <a:solidFill>
                  <a:srgbClr val="E6CCFB"/>
                </a:solidFill>
                <a:latin typeface="ABC Monument Grotesk"/>
                <a:ea typeface="ABC Monument Grotesk"/>
                <a:cs typeface="ABC Monument Grotesk"/>
                <a:sym typeface="ABC Monument Grotesk"/>
              </a:rPr>
              <a:t>programa Lietuvoje</a:t>
            </a:r>
          </a:p>
        </p:txBody>
      </p:sp>
      <p:sp>
        <p:nvSpPr>
          <p:cNvPr id="3" name="TextBox 3"/>
          <p:cNvSpPr txBox="1"/>
          <p:nvPr/>
        </p:nvSpPr>
        <p:spPr>
          <a:xfrm>
            <a:off x="1883665" y="3863843"/>
            <a:ext cx="6927196" cy="1327830"/>
          </a:xfrm>
          <a:prstGeom prst="rect">
            <a:avLst/>
          </a:prstGeom>
        </p:spPr>
        <p:txBody>
          <a:bodyPr lIns="0" tIns="0" rIns="0" bIns="0" rtlCol="0" anchor="t">
            <a:spAutoFit/>
          </a:bodyPr>
          <a:lstStyle/>
          <a:p>
            <a:pPr algn="just">
              <a:lnSpc>
                <a:spcPts val="3598"/>
              </a:lnSpc>
            </a:pPr>
            <a:r>
              <a:rPr lang="en-US" sz="2398">
                <a:solidFill>
                  <a:srgbClr val="E6CCFB"/>
                </a:solidFill>
                <a:latin typeface="ABC Monument Grotesk"/>
                <a:ea typeface="ABC Monument Grotesk"/>
                <a:cs typeface="ABC Monument Grotesk"/>
                <a:sym typeface="ABC Monument Grotesk"/>
              </a:rPr>
              <a:t>Vienintelė tokia ​</a:t>
            </a:r>
          </a:p>
          <a:p>
            <a:pPr marL="0" lvl="0" indent="0" algn="just">
              <a:lnSpc>
                <a:spcPts val="3598"/>
              </a:lnSpc>
              <a:spcBef>
                <a:spcPct val="0"/>
              </a:spcBef>
            </a:pPr>
            <a:r>
              <a:rPr lang="en-US" sz="2398">
                <a:solidFill>
                  <a:srgbClr val="E6CCFB"/>
                </a:solidFill>
                <a:latin typeface="ABC Monument Grotesk"/>
                <a:ea typeface="ABC Monument Grotesk"/>
                <a:cs typeface="ABC Monument Grotesk"/>
                <a:sym typeface="ABC Monument Grotesk"/>
              </a:rPr>
              <a:t>Vienintelė tokia programa Lietuvoje</a:t>
            </a:r>
          </a:p>
          <a:p>
            <a:pPr marL="0" lvl="0" indent="0" algn="just">
              <a:lnSpc>
                <a:spcPts val="3598"/>
              </a:lnSpc>
              <a:spcBef>
                <a:spcPct val="0"/>
              </a:spcBef>
            </a:pPr>
            <a:endParaRPr lang="en-US" sz="2398">
              <a:solidFill>
                <a:srgbClr val="E6CCFB"/>
              </a:solidFill>
              <a:latin typeface="ABC Monument Grotesk"/>
              <a:ea typeface="ABC Monument Grotesk"/>
              <a:cs typeface="ABC Monument Grotesk"/>
              <a:sym typeface="ABC Monument Grotesk"/>
            </a:endParaRPr>
          </a:p>
        </p:txBody>
      </p:sp>
      <p:grpSp>
        <p:nvGrpSpPr>
          <p:cNvPr id="4" name="Group 4"/>
          <p:cNvGrpSpPr/>
          <p:nvPr/>
        </p:nvGrpSpPr>
        <p:grpSpPr>
          <a:xfrm>
            <a:off x="1444475" y="1400795"/>
            <a:ext cx="15399051" cy="1158426"/>
            <a:chOff x="0" y="0"/>
            <a:chExt cx="19142062" cy="1440002"/>
          </a:xfrm>
        </p:grpSpPr>
        <p:sp>
          <p:nvSpPr>
            <p:cNvPr id="5" name="Freeform 5"/>
            <p:cNvSpPr/>
            <p:nvPr/>
          </p:nvSpPr>
          <p:spPr>
            <a:xfrm>
              <a:off x="0" y="0"/>
              <a:ext cx="19142163" cy="1440053"/>
            </a:xfrm>
            <a:custGeom>
              <a:avLst/>
              <a:gdLst/>
              <a:ahLst/>
              <a:cxnLst/>
              <a:rect l="l" t="t" r="r" b="b"/>
              <a:pathLst>
                <a:path w="19142163" h="1440053">
                  <a:moveTo>
                    <a:pt x="0" y="117221"/>
                  </a:moveTo>
                  <a:cubicBezTo>
                    <a:pt x="0" y="52451"/>
                    <a:pt x="52622" y="0"/>
                    <a:pt x="117602" y="0"/>
                  </a:cubicBezTo>
                  <a:lnTo>
                    <a:pt x="19024563" y="0"/>
                  </a:lnTo>
                  <a:cubicBezTo>
                    <a:pt x="19089543" y="0"/>
                    <a:pt x="19142163" y="52451"/>
                    <a:pt x="19142163" y="117221"/>
                  </a:cubicBezTo>
                  <a:lnTo>
                    <a:pt x="19142163" y="1322832"/>
                  </a:lnTo>
                  <a:cubicBezTo>
                    <a:pt x="19142163" y="1387602"/>
                    <a:pt x="19089543" y="1440053"/>
                    <a:pt x="19024563" y="1440053"/>
                  </a:cubicBezTo>
                  <a:lnTo>
                    <a:pt x="117602" y="1440053"/>
                  </a:lnTo>
                  <a:cubicBezTo>
                    <a:pt x="52622" y="1440053"/>
                    <a:pt x="0" y="1387602"/>
                    <a:pt x="0" y="1322832"/>
                  </a:cubicBezTo>
                  <a:close/>
                </a:path>
              </a:pathLst>
            </a:custGeom>
            <a:solidFill>
              <a:srgbClr val="8000ED"/>
            </a:solidFill>
            <a:ln w="12700">
              <a:solidFill>
                <a:srgbClr val="000000"/>
              </a:solidFill>
            </a:ln>
          </p:spPr>
          <p:txBody>
            <a:bodyPr/>
            <a:lstStyle/>
            <a:p>
              <a:endParaRPr lang="en-LT" dirty="0"/>
            </a:p>
          </p:txBody>
        </p:sp>
      </p:grpSp>
      <p:grpSp>
        <p:nvGrpSpPr>
          <p:cNvPr id="9" name="Group 9"/>
          <p:cNvGrpSpPr/>
          <p:nvPr/>
        </p:nvGrpSpPr>
        <p:grpSpPr>
          <a:xfrm>
            <a:off x="2670474" y="7321646"/>
            <a:ext cx="2451998" cy="2150607"/>
            <a:chOff x="0" y="0"/>
            <a:chExt cx="3048000" cy="2673350"/>
          </a:xfrm>
        </p:grpSpPr>
        <p:sp>
          <p:nvSpPr>
            <p:cNvPr id="10" name="Freeform 10"/>
            <p:cNvSpPr/>
            <p:nvPr/>
          </p:nvSpPr>
          <p:spPr>
            <a:xfrm>
              <a:off x="0" y="0"/>
              <a:ext cx="3048000" cy="2673350"/>
            </a:xfrm>
            <a:custGeom>
              <a:avLst/>
              <a:gdLst/>
              <a:ahLst/>
              <a:cxnLst/>
              <a:rect l="l" t="t" r="r" b="b"/>
              <a:pathLst>
                <a:path w="3048000" h="2673350">
                  <a:moveTo>
                    <a:pt x="0" y="0"/>
                  </a:moveTo>
                  <a:lnTo>
                    <a:pt x="3048000" y="0"/>
                  </a:lnTo>
                  <a:lnTo>
                    <a:pt x="3048000" y="2673350"/>
                  </a:lnTo>
                  <a:lnTo>
                    <a:pt x="0" y="2673350"/>
                  </a:lnTo>
                  <a:close/>
                </a:path>
              </a:pathLst>
            </a:custGeom>
            <a:solidFill>
              <a:srgbClr val="8000ED"/>
            </a:solidFill>
            <a:ln w="12700">
              <a:solidFill>
                <a:srgbClr val="000000"/>
              </a:solidFill>
            </a:ln>
          </p:spPr>
          <p:txBody>
            <a:bodyPr/>
            <a:lstStyle/>
            <a:p>
              <a:endParaRPr lang="en-LT"/>
            </a:p>
          </p:txBody>
        </p:sp>
        <p:sp>
          <p:nvSpPr>
            <p:cNvPr id="11" name="TextBox 11"/>
            <p:cNvSpPr txBox="1"/>
            <p:nvPr/>
          </p:nvSpPr>
          <p:spPr>
            <a:xfrm>
              <a:off x="0" y="-9525"/>
              <a:ext cx="3048000" cy="2682875"/>
            </a:xfrm>
            <a:prstGeom prst="rect">
              <a:avLst/>
            </a:prstGeom>
          </p:spPr>
          <p:txBody>
            <a:bodyPr lIns="54489" tIns="54489" rIns="54489" bIns="54489" rtlCol="0" anchor="ctr"/>
            <a:lstStyle/>
            <a:p>
              <a:pPr algn="ctr">
                <a:lnSpc>
                  <a:spcPts val="2879"/>
                </a:lnSpc>
              </a:pPr>
              <a:r>
                <a:rPr lang="en-US" sz="2399" b="1">
                  <a:solidFill>
                    <a:srgbClr val="E6CCFB"/>
                  </a:solidFill>
                  <a:latin typeface="ABC Monument Grotesk Medium"/>
                  <a:ea typeface="ABC Monument Grotesk Medium"/>
                  <a:cs typeface="ABC Monument Grotesk Medium"/>
                  <a:sym typeface="ABC Monument Grotesk Medium"/>
                </a:rPr>
                <a:t>In airlines</a:t>
              </a:r>
            </a:p>
          </p:txBody>
        </p:sp>
      </p:grpSp>
      <p:grpSp>
        <p:nvGrpSpPr>
          <p:cNvPr id="12" name="Group 12"/>
          <p:cNvGrpSpPr/>
          <p:nvPr/>
        </p:nvGrpSpPr>
        <p:grpSpPr>
          <a:xfrm>
            <a:off x="2659736" y="2687297"/>
            <a:ext cx="2451998" cy="2150607"/>
            <a:chOff x="0" y="0"/>
            <a:chExt cx="3048000" cy="2673350"/>
          </a:xfrm>
        </p:grpSpPr>
        <p:sp>
          <p:nvSpPr>
            <p:cNvPr id="13" name="Freeform 13"/>
            <p:cNvSpPr/>
            <p:nvPr/>
          </p:nvSpPr>
          <p:spPr>
            <a:xfrm>
              <a:off x="0" y="0"/>
              <a:ext cx="3048000" cy="2673350"/>
            </a:xfrm>
            <a:custGeom>
              <a:avLst/>
              <a:gdLst/>
              <a:ahLst/>
              <a:cxnLst/>
              <a:rect l="l" t="t" r="r" b="b"/>
              <a:pathLst>
                <a:path w="3048000" h="2673350">
                  <a:moveTo>
                    <a:pt x="0" y="0"/>
                  </a:moveTo>
                  <a:lnTo>
                    <a:pt x="3048000" y="0"/>
                  </a:lnTo>
                  <a:lnTo>
                    <a:pt x="3048000" y="2673350"/>
                  </a:lnTo>
                  <a:lnTo>
                    <a:pt x="0" y="2673350"/>
                  </a:lnTo>
                  <a:close/>
                </a:path>
              </a:pathLst>
            </a:custGeom>
            <a:solidFill>
              <a:srgbClr val="8000ED"/>
            </a:solidFill>
            <a:ln w="12700">
              <a:solidFill>
                <a:srgbClr val="000000"/>
              </a:solidFill>
            </a:ln>
          </p:spPr>
          <p:txBody>
            <a:bodyPr/>
            <a:lstStyle/>
            <a:p>
              <a:endParaRPr lang="en-LT"/>
            </a:p>
          </p:txBody>
        </p:sp>
        <p:sp>
          <p:nvSpPr>
            <p:cNvPr id="14" name="TextBox 14"/>
            <p:cNvSpPr txBox="1"/>
            <p:nvPr/>
          </p:nvSpPr>
          <p:spPr>
            <a:xfrm>
              <a:off x="0" y="-9525"/>
              <a:ext cx="3048000" cy="2682875"/>
            </a:xfrm>
            <a:prstGeom prst="rect">
              <a:avLst/>
            </a:prstGeom>
          </p:spPr>
          <p:txBody>
            <a:bodyPr lIns="54489" tIns="54489" rIns="54489" bIns="54489" rtlCol="0" anchor="ctr"/>
            <a:lstStyle/>
            <a:p>
              <a:pPr algn="ctr">
                <a:lnSpc>
                  <a:spcPts val="2879"/>
                </a:lnSpc>
              </a:pPr>
              <a:r>
                <a:rPr lang="en-US" sz="2399" b="1">
                  <a:solidFill>
                    <a:srgbClr val="E6CCFB"/>
                  </a:solidFill>
                  <a:latin typeface="ABC Monument Grotesk Medium"/>
                  <a:ea typeface="ABC Monument Grotesk Medium"/>
                  <a:cs typeface="ABC Monument Grotesk Medium"/>
                  <a:sym typeface="ABC Monument Grotesk Medium"/>
                </a:rPr>
                <a:t>In tourism companies</a:t>
              </a:r>
            </a:p>
          </p:txBody>
        </p:sp>
      </p:grpSp>
      <p:grpSp>
        <p:nvGrpSpPr>
          <p:cNvPr id="15" name="Group 15"/>
          <p:cNvGrpSpPr/>
          <p:nvPr/>
        </p:nvGrpSpPr>
        <p:grpSpPr>
          <a:xfrm>
            <a:off x="1444475" y="4998633"/>
            <a:ext cx="2451998" cy="2178519"/>
            <a:chOff x="0" y="0"/>
            <a:chExt cx="3048000" cy="2708046"/>
          </a:xfrm>
        </p:grpSpPr>
        <p:sp>
          <p:nvSpPr>
            <p:cNvPr id="16" name="Freeform 16"/>
            <p:cNvSpPr/>
            <p:nvPr/>
          </p:nvSpPr>
          <p:spPr>
            <a:xfrm>
              <a:off x="0" y="0"/>
              <a:ext cx="3048000" cy="2708046"/>
            </a:xfrm>
            <a:custGeom>
              <a:avLst/>
              <a:gdLst/>
              <a:ahLst/>
              <a:cxnLst/>
              <a:rect l="l" t="t" r="r" b="b"/>
              <a:pathLst>
                <a:path w="3048000" h="2708046">
                  <a:moveTo>
                    <a:pt x="0" y="0"/>
                  </a:moveTo>
                  <a:lnTo>
                    <a:pt x="3048000" y="0"/>
                  </a:lnTo>
                  <a:lnTo>
                    <a:pt x="3048000" y="2708046"/>
                  </a:lnTo>
                  <a:lnTo>
                    <a:pt x="0" y="2708046"/>
                  </a:lnTo>
                  <a:close/>
                </a:path>
              </a:pathLst>
            </a:custGeom>
            <a:solidFill>
              <a:srgbClr val="8000ED"/>
            </a:solidFill>
            <a:ln w="12700">
              <a:solidFill>
                <a:srgbClr val="000000"/>
              </a:solidFill>
            </a:ln>
          </p:spPr>
          <p:txBody>
            <a:bodyPr/>
            <a:lstStyle/>
            <a:p>
              <a:endParaRPr lang="en-LT"/>
            </a:p>
          </p:txBody>
        </p:sp>
        <p:sp>
          <p:nvSpPr>
            <p:cNvPr id="17" name="TextBox 17"/>
            <p:cNvSpPr txBox="1"/>
            <p:nvPr/>
          </p:nvSpPr>
          <p:spPr>
            <a:xfrm>
              <a:off x="0" y="-9525"/>
              <a:ext cx="3048000" cy="2717571"/>
            </a:xfrm>
            <a:prstGeom prst="rect">
              <a:avLst/>
            </a:prstGeom>
          </p:spPr>
          <p:txBody>
            <a:bodyPr lIns="54489" tIns="54489" rIns="54489" bIns="54489" rtlCol="0" anchor="ctr"/>
            <a:lstStyle/>
            <a:p>
              <a:pPr algn="ctr">
                <a:lnSpc>
                  <a:spcPts val="2879"/>
                </a:lnSpc>
              </a:pPr>
              <a:r>
                <a:rPr lang="en-US" sz="2399" b="1" dirty="0">
                  <a:solidFill>
                    <a:srgbClr val="E6CCFB"/>
                  </a:solidFill>
                  <a:latin typeface="ABC Monument Grotesk Medium"/>
                  <a:ea typeface="ABC Monument Grotesk Medium"/>
                  <a:cs typeface="ABC Monument Grotesk Medium"/>
                  <a:sym typeface="ABC Monument Grotesk Medium"/>
                </a:rPr>
                <a:t>In passenger and aircraft ground handling companies</a:t>
              </a:r>
            </a:p>
          </p:txBody>
        </p:sp>
      </p:grpSp>
      <p:grpSp>
        <p:nvGrpSpPr>
          <p:cNvPr id="18" name="Group 18"/>
          <p:cNvGrpSpPr/>
          <p:nvPr/>
        </p:nvGrpSpPr>
        <p:grpSpPr>
          <a:xfrm>
            <a:off x="5261991" y="2687297"/>
            <a:ext cx="7529760" cy="6822472"/>
            <a:chOff x="0" y="0"/>
            <a:chExt cx="9360002" cy="8480794"/>
          </a:xfrm>
        </p:grpSpPr>
        <p:sp>
          <p:nvSpPr>
            <p:cNvPr id="19" name="Freeform 19"/>
            <p:cNvSpPr/>
            <p:nvPr/>
          </p:nvSpPr>
          <p:spPr>
            <a:xfrm>
              <a:off x="0" y="0"/>
              <a:ext cx="9360027" cy="8480806"/>
            </a:xfrm>
            <a:custGeom>
              <a:avLst/>
              <a:gdLst/>
              <a:ahLst/>
              <a:cxnLst/>
              <a:rect l="l" t="t" r="r" b="b"/>
              <a:pathLst>
                <a:path w="9360027" h="8480806">
                  <a:moveTo>
                    <a:pt x="0" y="238760"/>
                  </a:moveTo>
                  <a:cubicBezTo>
                    <a:pt x="0" y="106934"/>
                    <a:pt x="106934" y="0"/>
                    <a:pt x="238760" y="0"/>
                  </a:cubicBezTo>
                  <a:lnTo>
                    <a:pt x="9121267" y="0"/>
                  </a:lnTo>
                  <a:cubicBezTo>
                    <a:pt x="9253093" y="0"/>
                    <a:pt x="9360027" y="106934"/>
                    <a:pt x="9360027" y="238760"/>
                  </a:cubicBezTo>
                  <a:lnTo>
                    <a:pt x="9360027" y="8242047"/>
                  </a:lnTo>
                  <a:cubicBezTo>
                    <a:pt x="9360027" y="8373873"/>
                    <a:pt x="9253093" y="8480806"/>
                    <a:pt x="9121267" y="8480806"/>
                  </a:cubicBezTo>
                  <a:lnTo>
                    <a:pt x="238760" y="8480806"/>
                  </a:lnTo>
                  <a:cubicBezTo>
                    <a:pt x="106934" y="8480806"/>
                    <a:pt x="0" y="8373873"/>
                    <a:pt x="0" y="8242047"/>
                  </a:cubicBezTo>
                  <a:close/>
                </a:path>
              </a:pathLst>
            </a:custGeom>
            <a:solidFill>
              <a:srgbClr val="8000ED"/>
            </a:solidFill>
            <a:ln w="12700">
              <a:solidFill>
                <a:srgbClr val="000000"/>
              </a:solidFill>
            </a:ln>
          </p:spPr>
          <p:txBody>
            <a:bodyPr/>
            <a:lstStyle/>
            <a:p>
              <a:endParaRPr lang="en-LT"/>
            </a:p>
          </p:txBody>
        </p:sp>
        <p:sp>
          <p:nvSpPr>
            <p:cNvPr id="20" name="TextBox 20"/>
            <p:cNvSpPr txBox="1"/>
            <p:nvPr/>
          </p:nvSpPr>
          <p:spPr>
            <a:xfrm>
              <a:off x="0" y="0"/>
              <a:ext cx="9360002" cy="8480794"/>
            </a:xfrm>
            <a:prstGeom prst="rect">
              <a:avLst/>
            </a:prstGeom>
          </p:spPr>
          <p:txBody>
            <a:bodyPr lIns="54489" tIns="54489" rIns="54489" bIns="54489" rtlCol="0" anchor="ctr"/>
            <a:lstStyle/>
            <a:p>
              <a:pPr algn="ctr">
                <a:lnSpc>
                  <a:spcPts val="6480"/>
                </a:lnSpc>
              </a:pPr>
              <a:r>
                <a:rPr lang="en-US" sz="5400" b="1" dirty="0">
                  <a:solidFill>
                    <a:srgbClr val="E6CCFB"/>
                  </a:solidFill>
                  <a:latin typeface="ABC Monument Grotesk Medium"/>
                  <a:ea typeface="ABC Monument Grotesk Medium"/>
                  <a:cs typeface="ABC Monument Grotesk Medium"/>
                  <a:sym typeface="ABC Monument Grotesk Medium"/>
                </a:rPr>
                <a:t>For a person who wants to become a manager or an executive</a:t>
              </a:r>
            </a:p>
          </p:txBody>
        </p:sp>
      </p:grpSp>
      <p:grpSp>
        <p:nvGrpSpPr>
          <p:cNvPr id="21" name="Group 21"/>
          <p:cNvGrpSpPr/>
          <p:nvPr/>
        </p:nvGrpSpPr>
        <p:grpSpPr>
          <a:xfrm>
            <a:off x="12990281" y="2687297"/>
            <a:ext cx="2451998" cy="2150607"/>
            <a:chOff x="0" y="0"/>
            <a:chExt cx="3048000" cy="2673350"/>
          </a:xfrm>
        </p:grpSpPr>
        <p:sp>
          <p:nvSpPr>
            <p:cNvPr id="22" name="Freeform 22"/>
            <p:cNvSpPr/>
            <p:nvPr/>
          </p:nvSpPr>
          <p:spPr>
            <a:xfrm>
              <a:off x="0" y="0"/>
              <a:ext cx="3048000" cy="2673350"/>
            </a:xfrm>
            <a:custGeom>
              <a:avLst/>
              <a:gdLst/>
              <a:ahLst/>
              <a:cxnLst/>
              <a:rect l="l" t="t" r="r" b="b"/>
              <a:pathLst>
                <a:path w="3048000" h="2673350">
                  <a:moveTo>
                    <a:pt x="0" y="0"/>
                  </a:moveTo>
                  <a:lnTo>
                    <a:pt x="3048000" y="0"/>
                  </a:lnTo>
                  <a:lnTo>
                    <a:pt x="3048000" y="2673350"/>
                  </a:lnTo>
                  <a:lnTo>
                    <a:pt x="0" y="2673350"/>
                  </a:lnTo>
                  <a:close/>
                </a:path>
              </a:pathLst>
            </a:custGeom>
            <a:solidFill>
              <a:srgbClr val="8000ED"/>
            </a:solidFill>
            <a:ln w="12700">
              <a:solidFill>
                <a:srgbClr val="000000"/>
              </a:solidFill>
            </a:ln>
          </p:spPr>
          <p:txBody>
            <a:bodyPr/>
            <a:lstStyle/>
            <a:p>
              <a:endParaRPr lang="en-LT"/>
            </a:p>
          </p:txBody>
        </p:sp>
        <p:sp>
          <p:nvSpPr>
            <p:cNvPr id="23" name="TextBox 23"/>
            <p:cNvSpPr txBox="1"/>
            <p:nvPr/>
          </p:nvSpPr>
          <p:spPr>
            <a:xfrm>
              <a:off x="0" y="-9525"/>
              <a:ext cx="3048000" cy="2682875"/>
            </a:xfrm>
            <a:prstGeom prst="rect">
              <a:avLst/>
            </a:prstGeom>
          </p:spPr>
          <p:txBody>
            <a:bodyPr lIns="54489" tIns="54489" rIns="54489" bIns="54489" rtlCol="0" anchor="ctr"/>
            <a:lstStyle/>
            <a:p>
              <a:pPr algn="ctr">
                <a:lnSpc>
                  <a:spcPts val="2879"/>
                </a:lnSpc>
              </a:pPr>
              <a:r>
                <a:rPr lang="en-US" sz="2399" b="1">
                  <a:solidFill>
                    <a:srgbClr val="E6CCFB"/>
                  </a:solidFill>
                  <a:latin typeface="ABC Monument Grotesk Medium"/>
                  <a:ea typeface="ABC Monument Grotesk Medium"/>
                  <a:cs typeface="ABC Monument Grotesk Medium"/>
                  <a:sym typeface="ABC Monument Grotesk Medium"/>
                </a:rPr>
                <a:t>In international organizations in the aviation sector</a:t>
              </a:r>
            </a:p>
          </p:txBody>
        </p:sp>
      </p:grpSp>
      <p:grpSp>
        <p:nvGrpSpPr>
          <p:cNvPr id="24" name="Group 24"/>
          <p:cNvGrpSpPr/>
          <p:nvPr/>
        </p:nvGrpSpPr>
        <p:grpSpPr>
          <a:xfrm>
            <a:off x="14319990" y="5004467"/>
            <a:ext cx="2451998" cy="2150607"/>
            <a:chOff x="0" y="0"/>
            <a:chExt cx="3048000" cy="2673350"/>
          </a:xfrm>
        </p:grpSpPr>
        <p:sp>
          <p:nvSpPr>
            <p:cNvPr id="25" name="Freeform 25"/>
            <p:cNvSpPr/>
            <p:nvPr/>
          </p:nvSpPr>
          <p:spPr>
            <a:xfrm>
              <a:off x="0" y="0"/>
              <a:ext cx="3048000" cy="2673350"/>
            </a:xfrm>
            <a:custGeom>
              <a:avLst/>
              <a:gdLst/>
              <a:ahLst/>
              <a:cxnLst/>
              <a:rect l="l" t="t" r="r" b="b"/>
              <a:pathLst>
                <a:path w="3048000" h="2673350">
                  <a:moveTo>
                    <a:pt x="0" y="0"/>
                  </a:moveTo>
                  <a:lnTo>
                    <a:pt x="3048000" y="0"/>
                  </a:lnTo>
                  <a:lnTo>
                    <a:pt x="3048000" y="2673350"/>
                  </a:lnTo>
                  <a:lnTo>
                    <a:pt x="0" y="2673350"/>
                  </a:lnTo>
                  <a:close/>
                </a:path>
              </a:pathLst>
            </a:custGeom>
            <a:solidFill>
              <a:srgbClr val="8000ED"/>
            </a:solidFill>
            <a:ln w="12700">
              <a:solidFill>
                <a:srgbClr val="000000"/>
              </a:solidFill>
            </a:ln>
          </p:spPr>
          <p:txBody>
            <a:bodyPr/>
            <a:lstStyle/>
            <a:p>
              <a:endParaRPr lang="en-LT"/>
            </a:p>
          </p:txBody>
        </p:sp>
        <p:sp>
          <p:nvSpPr>
            <p:cNvPr id="26" name="TextBox 26"/>
            <p:cNvSpPr txBox="1"/>
            <p:nvPr/>
          </p:nvSpPr>
          <p:spPr>
            <a:xfrm>
              <a:off x="0" y="-9525"/>
              <a:ext cx="3048000" cy="2682875"/>
            </a:xfrm>
            <a:prstGeom prst="rect">
              <a:avLst/>
            </a:prstGeom>
          </p:spPr>
          <p:txBody>
            <a:bodyPr lIns="54489" tIns="54489" rIns="54489" bIns="54489" rtlCol="0" anchor="ctr"/>
            <a:lstStyle/>
            <a:p>
              <a:pPr algn="ctr">
                <a:lnSpc>
                  <a:spcPts val="2879"/>
                </a:lnSpc>
              </a:pPr>
              <a:r>
                <a:rPr lang="en-US" sz="2399" b="1">
                  <a:solidFill>
                    <a:srgbClr val="E6CCFB"/>
                  </a:solidFill>
                  <a:latin typeface="ABC Monument Grotesk Medium"/>
                  <a:ea typeface="ABC Monument Grotesk Medium"/>
                  <a:cs typeface="ABC Monument Grotesk Medium"/>
                  <a:sym typeface="ABC Monument Grotesk Medium"/>
                </a:rPr>
                <a:t>At airports</a:t>
              </a:r>
            </a:p>
          </p:txBody>
        </p:sp>
      </p:grpSp>
      <p:grpSp>
        <p:nvGrpSpPr>
          <p:cNvPr id="27" name="Group 27"/>
          <p:cNvGrpSpPr/>
          <p:nvPr/>
        </p:nvGrpSpPr>
        <p:grpSpPr>
          <a:xfrm>
            <a:off x="12979799" y="7321646"/>
            <a:ext cx="2451998" cy="2150607"/>
            <a:chOff x="0" y="0"/>
            <a:chExt cx="3048000" cy="2673350"/>
          </a:xfrm>
        </p:grpSpPr>
        <p:sp>
          <p:nvSpPr>
            <p:cNvPr id="28" name="Freeform 28"/>
            <p:cNvSpPr/>
            <p:nvPr/>
          </p:nvSpPr>
          <p:spPr>
            <a:xfrm>
              <a:off x="0" y="0"/>
              <a:ext cx="3048000" cy="2673350"/>
            </a:xfrm>
            <a:custGeom>
              <a:avLst/>
              <a:gdLst/>
              <a:ahLst/>
              <a:cxnLst/>
              <a:rect l="l" t="t" r="r" b="b"/>
              <a:pathLst>
                <a:path w="3048000" h="2673350">
                  <a:moveTo>
                    <a:pt x="0" y="0"/>
                  </a:moveTo>
                  <a:lnTo>
                    <a:pt x="3048000" y="0"/>
                  </a:lnTo>
                  <a:lnTo>
                    <a:pt x="3048000" y="2673350"/>
                  </a:lnTo>
                  <a:lnTo>
                    <a:pt x="0" y="2673350"/>
                  </a:lnTo>
                  <a:close/>
                </a:path>
              </a:pathLst>
            </a:custGeom>
            <a:solidFill>
              <a:srgbClr val="8000ED"/>
            </a:solidFill>
            <a:ln w="12700">
              <a:solidFill>
                <a:srgbClr val="000000"/>
              </a:solidFill>
            </a:ln>
          </p:spPr>
          <p:txBody>
            <a:bodyPr/>
            <a:lstStyle/>
            <a:p>
              <a:endParaRPr lang="en-LT"/>
            </a:p>
          </p:txBody>
        </p:sp>
        <p:sp>
          <p:nvSpPr>
            <p:cNvPr id="29" name="TextBox 29"/>
            <p:cNvSpPr txBox="1"/>
            <p:nvPr/>
          </p:nvSpPr>
          <p:spPr>
            <a:xfrm>
              <a:off x="0" y="-9525"/>
              <a:ext cx="3048000" cy="2682875"/>
            </a:xfrm>
            <a:prstGeom prst="rect">
              <a:avLst/>
            </a:prstGeom>
          </p:spPr>
          <p:txBody>
            <a:bodyPr lIns="54489" tIns="54489" rIns="54489" bIns="54489" rtlCol="0" anchor="ctr"/>
            <a:lstStyle/>
            <a:p>
              <a:pPr algn="ctr">
                <a:lnSpc>
                  <a:spcPts val="2879"/>
                </a:lnSpc>
              </a:pPr>
              <a:r>
                <a:rPr lang="en-US" sz="2399" b="1">
                  <a:solidFill>
                    <a:srgbClr val="E6CCFB"/>
                  </a:solidFill>
                  <a:latin typeface="ABC Monument Grotesk Medium"/>
                  <a:ea typeface="ABC Monument Grotesk Medium"/>
                  <a:cs typeface="ABC Monument Grotesk Medium"/>
                  <a:sym typeface="ABC Monument Grotesk Medium"/>
                </a:rPr>
                <a:t>In aircraft maintenance companies</a:t>
              </a:r>
            </a:p>
          </p:txBody>
        </p:sp>
      </p:grpSp>
      <p:sp>
        <p:nvSpPr>
          <p:cNvPr id="33" name="TextBox 32">
            <a:extLst>
              <a:ext uri="{FF2B5EF4-FFF2-40B4-BE49-F238E27FC236}">
                <a16:creationId xmlns:a16="http://schemas.microsoft.com/office/drawing/2014/main" id="{B571AD63-3DE4-5EF1-DCFC-FA28154E0E7F}"/>
              </a:ext>
            </a:extLst>
          </p:cNvPr>
          <p:cNvSpPr txBox="1"/>
          <p:nvPr/>
        </p:nvSpPr>
        <p:spPr>
          <a:xfrm>
            <a:off x="1714838" y="1519946"/>
            <a:ext cx="14624066" cy="925894"/>
          </a:xfrm>
          <a:prstGeom prst="rect">
            <a:avLst/>
          </a:prstGeom>
          <a:noFill/>
        </p:spPr>
        <p:txBody>
          <a:bodyPr wrap="square">
            <a:spAutoFit/>
          </a:bodyPr>
          <a:lstStyle/>
          <a:p>
            <a:pPr>
              <a:lnSpc>
                <a:spcPts val="6480"/>
              </a:lnSpc>
            </a:pPr>
            <a:r>
              <a:rPr lang="en-US" sz="6000" b="1" dirty="0">
                <a:solidFill>
                  <a:srgbClr val="E6CCFB"/>
                </a:solidFill>
                <a:latin typeface="ABC Monument Grotesk Medium"/>
                <a:ea typeface="ABC Monument Grotesk Medium"/>
                <a:cs typeface="ABC Monument Grotesk Medium"/>
                <a:sym typeface="ABC Monument Grotesk Medium"/>
              </a:rPr>
              <a:t>Career Opportunities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6CCFB"/>
        </a:solidFill>
        <a:effectLst/>
      </p:bgPr>
    </p:bg>
    <p:spTree>
      <p:nvGrpSpPr>
        <p:cNvPr id="1" name=""/>
        <p:cNvGrpSpPr/>
        <p:nvPr/>
      </p:nvGrpSpPr>
      <p:grpSpPr>
        <a:xfrm>
          <a:off x="0" y="0"/>
          <a:ext cx="0" cy="0"/>
          <a:chOff x="0" y="0"/>
          <a:chExt cx="0" cy="0"/>
        </a:xfrm>
      </p:grpSpPr>
      <p:sp>
        <p:nvSpPr>
          <p:cNvPr id="2" name="Freeform 2"/>
          <p:cNvSpPr/>
          <p:nvPr/>
        </p:nvSpPr>
        <p:spPr>
          <a:xfrm>
            <a:off x="233362" y="283502"/>
            <a:ext cx="3408483" cy="1085602"/>
          </a:xfrm>
          <a:custGeom>
            <a:avLst/>
            <a:gdLst/>
            <a:ahLst/>
            <a:cxnLst/>
            <a:rect l="l" t="t" r="r" b="b"/>
            <a:pathLst>
              <a:path w="3408483" h="1085602">
                <a:moveTo>
                  <a:pt x="0" y="0"/>
                </a:moveTo>
                <a:lnTo>
                  <a:pt x="3408484" y="0"/>
                </a:lnTo>
                <a:lnTo>
                  <a:pt x="3408484" y="1085602"/>
                </a:lnTo>
                <a:lnTo>
                  <a:pt x="0" y="1085602"/>
                </a:lnTo>
                <a:lnTo>
                  <a:pt x="0" y="0"/>
                </a:lnTo>
                <a:close/>
              </a:path>
            </a:pathLst>
          </a:custGeom>
          <a:blipFill>
            <a:blip r:embed="rId2"/>
            <a:stretch>
              <a:fillRect/>
            </a:stretch>
          </a:blipFill>
        </p:spPr>
        <p:txBody>
          <a:bodyPr/>
          <a:lstStyle/>
          <a:p>
            <a:endParaRPr lang="en-LT"/>
          </a:p>
        </p:txBody>
      </p:sp>
      <p:sp>
        <p:nvSpPr>
          <p:cNvPr id="3" name="Freeform 3"/>
          <p:cNvSpPr/>
          <p:nvPr/>
        </p:nvSpPr>
        <p:spPr>
          <a:xfrm>
            <a:off x="3744001" y="2713501"/>
            <a:ext cx="6480000" cy="6699237"/>
          </a:xfrm>
          <a:custGeom>
            <a:avLst/>
            <a:gdLst/>
            <a:ahLst/>
            <a:cxnLst/>
            <a:rect l="l" t="t" r="r" b="b"/>
            <a:pathLst>
              <a:path w="6480000" h="6699237">
                <a:moveTo>
                  <a:pt x="0" y="0"/>
                </a:moveTo>
                <a:lnTo>
                  <a:pt x="6480001" y="0"/>
                </a:lnTo>
                <a:lnTo>
                  <a:pt x="6480001" y="6699237"/>
                </a:lnTo>
                <a:lnTo>
                  <a:pt x="0" y="6699237"/>
                </a:lnTo>
                <a:lnTo>
                  <a:pt x="0" y="0"/>
                </a:lnTo>
                <a:close/>
              </a:path>
            </a:pathLst>
          </a:custGeom>
          <a:blipFill>
            <a:blip r:embed="rId3"/>
            <a:stretch>
              <a:fillRect t="-22592" r="-39" b="-22592"/>
            </a:stretch>
          </a:blipFill>
        </p:spPr>
        <p:txBody>
          <a:bodyPr/>
          <a:lstStyle/>
          <a:p>
            <a:endParaRPr lang="en-LT"/>
          </a:p>
        </p:txBody>
      </p:sp>
      <p:grpSp>
        <p:nvGrpSpPr>
          <p:cNvPr id="4" name="Group 4"/>
          <p:cNvGrpSpPr/>
          <p:nvPr/>
        </p:nvGrpSpPr>
        <p:grpSpPr>
          <a:xfrm>
            <a:off x="3744001" y="1490215"/>
            <a:ext cx="14309998" cy="1080002"/>
            <a:chOff x="0" y="0"/>
            <a:chExt cx="19079997" cy="1440002"/>
          </a:xfrm>
        </p:grpSpPr>
        <p:sp>
          <p:nvSpPr>
            <p:cNvPr id="5" name="Freeform 5"/>
            <p:cNvSpPr/>
            <p:nvPr/>
          </p:nvSpPr>
          <p:spPr>
            <a:xfrm>
              <a:off x="0" y="0"/>
              <a:ext cx="19080099" cy="1440053"/>
            </a:xfrm>
            <a:custGeom>
              <a:avLst/>
              <a:gdLst/>
              <a:ahLst/>
              <a:cxnLst/>
              <a:rect l="l" t="t" r="r" b="b"/>
              <a:pathLst>
                <a:path w="19080099" h="1440053">
                  <a:moveTo>
                    <a:pt x="0" y="117221"/>
                  </a:moveTo>
                  <a:cubicBezTo>
                    <a:pt x="0" y="52451"/>
                    <a:pt x="52451" y="0"/>
                    <a:pt x="117221" y="0"/>
                  </a:cubicBezTo>
                  <a:lnTo>
                    <a:pt x="18962878" y="0"/>
                  </a:lnTo>
                  <a:cubicBezTo>
                    <a:pt x="19027648" y="0"/>
                    <a:pt x="19080099" y="52451"/>
                    <a:pt x="19080099" y="117221"/>
                  </a:cubicBezTo>
                  <a:lnTo>
                    <a:pt x="19080099" y="1322832"/>
                  </a:lnTo>
                  <a:cubicBezTo>
                    <a:pt x="19080099" y="1387602"/>
                    <a:pt x="19027648" y="1440053"/>
                    <a:pt x="18962878" y="1440053"/>
                  </a:cubicBezTo>
                  <a:lnTo>
                    <a:pt x="117221" y="1440053"/>
                  </a:lnTo>
                  <a:cubicBezTo>
                    <a:pt x="52451" y="1440053"/>
                    <a:pt x="0" y="1387602"/>
                    <a:pt x="0" y="1322832"/>
                  </a:cubicBezTo>
                  <a:close/>
                </a:path>
              </a:pathLst>
            </a:custGeom>
            <a:solidFill>
              <a:srgbClr val="8000ED"/>
            </a:solidFill>
            <a:ln w="12700">
              <a:solidFill>
                <a:srgbClr val="000000"/>
              </a:solidFill>
            </a:ln>
          </p:spPr>
          <p:txBody>
            <a:bodyPr/>
            <a:lstStyle/>
            <a:p>
              <a:endParaRPr lang="en-LT"/>
            </a:p>
          </p:txBody>
        </p:sp>
      </p:grpSp>
      <p:sp>
        <p:nvSpPr>
          <p:cNvPr id="9" name="TextBox 9"/>
          <p:cNvSpPr txBox="1"/>
          <p:nvPr/>
        </p:nvSpPr>
        <p:spPr>
          <a:xfrm>
            <a:off x="10674001" y="2627776"/>
            <a:ext cx="7200633" cy="8212455"/>
          </a:xfrm>
          <a:prstGeom prst="rect">
            <a:avLst/>
          </a:prstGeom>
        </p:spPr>
        <p:txBody>
          <a:bodyPr lIns="0" tIns="0" rIns="0" bIns="0" rtlCol="0" anchor="t">
            <a:spAutoFit/>
          </a:bodyPr>
          <a:lstStyle/>
          <a:p>
            <a:pPr algn="l">
              <a:lnSpc>
                <a:spcPts val="4050"/>
              </a:lnSpc>
            </a:pPr>
            <a:r>
              <a:rPr lang="en-US" sz="2700">
                <a:solidFill>
                  <a:srgbClr val="8000ED"/>
                </a:solidFill>
                <a:latin typeface="ABC Monument Grotesk"/>
                <a:ea typeface="ABC Monument Grotesk"/>
                <a:cs typeface="ABC Monument Grotesk"/>
                <a:sym typeface="ABC Monument Grotesk"/>
              </a:rPr>
              <a:t>Professional practice is given special emphasis — during the internship, future bachelor’s graduates acquire not only professional knowledge in aviation management, but also the ability to integrate the theoretical knowledge gained during the program into aviation sector development processes and value creation at both organizational and national levels. During this practice, students are involved in the activities of companies and organizations within the country’s aviation sector.</a:t>
            </a:r>
          </a:p>
          <a:p>
            <a:pPr algn="l">
              <a:lnSpc>
                <a:spcPts val="4050"/>
              </a:lnSpc>
            </a:pPr>
            <a:endParaRPr lang="en-US" sz="2700">
              <a:solidFill>
                <a:srgbClr val="8000ED"/>
              </a:solidFill>
              <a:latin typeface="ABC Monument Grotesk"/>
              <a:ea typeface="ABC Monument Grotesk"/>
              <a:cs typeface="ABC Monument Grotesk"/>
              <a:sym typeface="ABC Monument Grotesk"/>
            </a:endParaRPr>
          </a:p>
          <a:p>
            <a:pPr algn="l">
              <a:lnSpc>
                <a:spcPts val="4050"/>
              </a:lnSpc>
            </a:pPr>
            <a:endParaRPr lang="en-US" sz="2700">
              <a:solidFill>
                <a:srgbClr val="8000ED"/>
              </a:solidFill>
              <a:latin typeface="ABC Monument Grotesk"/>
              <a:ea typeface="ABC Monument Grotesk"/>
              <a:cs typeface="ABC Monument Grotesk"/>
              <a:sym typeface="ABC Monument Grotesk"/>
            </a:endParaRPr>
          </a:p>
          <a:p>
            <a:pPr algn="l">
              <a:lnSpc>
                <a:spcPts val="4050"/>
              </a:lnSpc>
            </a:pPr>
            <a:endParaRPr lang="en-US" sz="2700">
              <a:solidFill>
                <a:srgbClr val="8000ED"/>
              </a:solidFill>
              <a:latin typeface="ABC Monument Grotesk"/>
              <a:ea typeface="ABC Monument Grotesk"/>
              <a:cs typeface="ABC Monument Grotesk"/>
              <a:sym typeface="ABC Monument Grotesk"/>
            </a:endParaRPr>
          </a:p>
          <a:p>
            <a:pPr algn="l">
              <a:lnSpc>
                <a:spcPts val="4050"/>
              </a:lnSpc>
            </a:pPr>
            <a:endParaRPr lang="en-US" sz="2700">
              <a:solidFill>
                <a:srgbClr val="8000ED"/>
              </a:solidFill>
              <a:latin typeface="ABC Monument Grotesk"/>
              <a:ea typeface="ABC Monument Grotesk"/>
              <a:cs typeface="ABC Monument Grotesk"/>
              <a:sym typeface="ABC Monument Grotesk"/>
            </a:endParaRPr>
          </a:p>
        </p:txBody>
      </p:sp>
      <p:sp>
        <p:nvSpPr>
          <p:cNvPr id="10" name="TextBox 9">
            <a:extLst>
              <a:ext uri="{FF2B5EF4-FFF2-40B4-BE49-F238E27FC236}">
                <a16:creationId xmlns:a16="http://schemas.microsoft.com/office/drawing/2014/main" id="{3C489A59-ADD4-B217-7B8B-0A9F6BC4CA30}"/>
              </a:ext>
            </a:extLst>
          </p:cNvPr>
          <p:cNvSpPr txBox="1"/>
          <p:nvPr/>
        </p:nvSpPr>
        <p:spPr>
          <a:xfrm>
            <a:off x="3962400" y="1673122"/>
            <a:ext cx="14624066" cy="925894"/>
          </a:xfrm>
          <a:prstGeom prst="rect">
            <a:avLst/>
          </a:prstGeom>
          <a:noFill/>
        </p:spPr>
        <p:txBody>
          <a:bodyPr wrap="square">
            <a:spAutoFit/>
          </a:bodyPr>
          <a:lstStyle/>
          <a:p>
            <a:pPr>
              <a:lnSpc>
                <a:spcPts val="6480"/>
              </a:lnSpc>
            </a:pPr>
            <a:r>
              <a:rPr lang="en-US" sz="6000" b="1" dirty="0">
                <a:solidFill>
                  <a:srgbClr val="E6CCFB"/>
                </a:solidFill>
                <a:latin typeface="ABC Monument Grotesk Medium"/>
                <a:ea typeface="ABC Monument Grotesk Medium"/>
                <a:cs typeface="ABC Monument Grotesk Medium"/>
                <a:sym typeface="ABC Monument Grotesk Medium"/>
              </a:rPr>
              <a:t>Internship</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000ED"/>
        </a:solidFill>
        <a:effectLst/>
      </p:bgPr>
    </p:bg>
    <p:spTree>
      <p:nvGrpSpPr>
        <p:cNvPr id="1" name=""/>
        <p:cNvGrpSpPr/>
        <p:nvPr/>
      </p:nvGrpSpPr>
      <p:grpSpPr>
        <a:xfrm>
          <a:off x="0" y="0"/>
          <a:ext cx="0" cy="0"/>
          <a:chOff x="0" y="0"/>
          <a:chExt cx="0" cy="0"/>
        </a:xfrm>
      </p:grpSpPr>
      <p:sp>
        <p:nvSpPr>
          <p:cNvPr id="2" name="TextBox 2"/>
          <p:cNvSpPr txBox="1"/>
          <p:nvPr/>
        </p:nvSpPr>
        <p:spPr>
          <a:xfrm>
            <a:off x="1028700" y="2303151"/>
            <a:ext cx="7276542" cy="1783899"/>
          </a:xfrm>
          <a:prstGeom prst="rect">
            <a:avLst/>
          </a:prstGeom>
        </p:spPr>
        <p:txBody>
          <a:bodyPr lIns="0" tIns="0" rIns="0" bIns="0" rtlCol="0" anchor="t">
            <a:spAutoFit/>
          </a:bodyPr>
          <a:lstStyle/>
          <a:p>
            <a:pPr algn="just">
              <a:lnSpc>
                <a:spcPts val="14549"/>
              </a:lnSpc>
            </a:pPr>
            <a:r>
              <a:rPr lang="en-US" sz="10392" spc="-207" dirty="0">
                <a:solidFill>
                  <a:srgbClr val="E6CCFB"/>
                </a:solidFill>
                <a:latin typeface="ABC Monument Grotesk"/>
                <a:ea typeface="ABC Monument Grotesk"/>
                <a:cs typeface="ABC Monument Grotesk"/>
                <a:sym typeface="ABC Monument Grotesk"/>
              </a:rPr>
              <a:t>Overview</a:t>
            </a:r>
          </a:p>
        </p:txBody>
      </p:sp>
      <p:grpSp>
        <p:nvGrpSpPr>
          <p:cNvPr id="3" name="Group 3"/>
          <p:cNvGrpSpPr/>
          <p:nvPr/>
        </p:nvGrpSpPr>
        <p:grpSpPr>
          <a:xfrm>
            <a:off x="1028700" y="4307277"/>
            <a:ext cx="3794070" cy="864583"/>
            <a:chOff x="0" y="0"/>
            <a:chExt cx="812800" cy="185219"/>
          </a:xfrm>
        </p:grpSpPr>
        <p:sp>
          <p:nvSpPr>
            <p:cNvPr id="4" name="Freeform 4"/>
            <p:cNvSpPr/>
            <p:nvPr/>
          </p:nvSpPr>
          <p:spPr>
            <a:xfrm>
              <a:off x="0" y="0"/>
              <a:ext cx="812800" cy="185219"/>
            </a:xfrm>
            <a:custGeom>
              <a:avLst/>
              <a:gdLst/>
              <a:ahLst/>
              <a:cxnLst/>
              <a:rect l="l" t="t" r="r" b="b"/>
              <a:pathLst>
                <a:path w="812800" h="185219">
                  <a:moveTo>
                    <a:pt x="0" y="0"/>
                  </a:moveTo>
                  <a:lnTo>
                    <a:pt x="812800" y="0"/>
                  </a:lnTo>
                  <a:lnTo>
                    <a:pt x="812800" y="185219"/>
                  </a:lnTo>
                  <a:lnTo>
                    <a:pt x="0" y="185219"/>
                  </a:lnTo>
                  <a:close/>
                </a:path>
              </a:pathLst>
            </a:custGeom>
            <a:solidFill>
              <a:srgbClr val="E6CCFB"/>
            </a:solidFill>
          </p:spPr>
          <p:txBody>
            <a:bodyPr/>
            <a:lstStyle/>
            <a:p>
              <a:endParaRPr lang="en-LT"/>
            </a:p>
          </p:txBody>
        </p:sp>
        <p:sp>
          <p:nvSpPr>
            <p:cNvPr id="5" name="TextBox 5"/>
            <p:cNvSpPr txBox="1"/>
            <p:nvPr/>
          </p:nvSpPr>
          <p:spPr>
            <a:xfrm>
              <a:off x="0" y="-66675"/>
              <a:ext cx="812800" cy="251894"/>
            </a:xfrm>
            <a:prstGeom prst="rect">
              <a:avLst/>
            </a:prstGeom>
          </p:spPr>
          <p:txBody>
            <a:bodyPr lIns="62454" tIns="62454" rIns="62454" bIns="62454" rtlCol="0" anchor="ctr"/>
            <a:lstStyle/>
            <a:p>
              <a:pPr algn="ctr">
                <a:lnSpc>
                  <a:spcPts val="3919"/>
                </a:lnSpc>
              </a:pPr>
              <a:endParaRPr/>
            </a:p>
          </p:txBody>
        </p:sp>
      </p:grpSp>
      <p:sp>
        <p:nvSpPr>
          <p:cNvPr id="6" name="TextBox 6"/>
          <p:cNvSpPr txBox="1"/>
          <p:nvPr/>
        </p:nvSpPr>
        <p:spPr>
          <a:xfrm>
            <a:off x="1028700" y="4460779"/>
            <a:ext cx="3794070" cy="490855"/>
          </a:xfrm>
          <a:prstGeom prst="rect">
            <a:avLst/>
          </a:prstGeom>
        </p:spPr>
        <p:txBody>
          <a:bodyPr lIns="0" tIns="0" rIns="0" bIns="0" rtlCol="0" anchor="t">
            <a:spAutoFit/>
          </a:bodyPr>
          <a:lstStyle/>
          <a:p>
            <a:pPr algn="ctr">
              <a:lnSpc>
                <a:spcPts val="3919"/>
              </a:lnSpc>
            </a:pPr>
            <a:r>
              <a:rPr lang="en-US" sz="2799" spc="-55">
                <a:solidFill>
                  <a:srgbClr val="8000ED"/>
                </a:solidFill>
                <a:latin typeface="ABC Monument Grotesk"/>
                <a:ea typeface="ABC Monument Grotesk"/>
                <a:cs typeface="ABC Monument Grotesk"/>
                <a:sym typeface="ABC Monument Grotesk"/>
              </a:rPr>
              <a:t>Introduction</a:t>
            </a:r>
          </a:p>
        </p:txBody>
      </p:sp>
      <p:grpSp>
        <p:nvGrpSpPr>
          <p:cNvPr id="7" name="Group 7"/>
          <p:cNvGrpSpPr/>
          <p:nvPr/>
        </p:nvGrpSpPr>
        <p:grpSpPr>
          <a:xfrm>
            <a:off x="1028700" y="5829085"/>
            <a:ext cx="3794070" cy="864583"/>
            <a:chOff x="0" y="0"/>
            <a:chExt cx="812800" cy="185219"/>
          </a:xfrm>
        </p:grpSpPr>
        <p:sp>
          <p:nvSpPr>
            <p:cNvPr id="8" name="Freeform 8"/>
            <p:cNvSpPr/>
            <p:nvPr/>
          </p:nvSpPr>
          <p:spPr>
            <a:xfrm>
              <a:off x="0" y="0"/>
              <a:ext cx="812800" cy="185219"/>
            </a:xfrm>
            <a:custGeom>
              <a:avLst/>
              <a:gdLst/>
              <a:ahLst/>
              <a:cxnLst/>
              <a:rect l="l" t="t" r="r" b="b"/>
              <a:pathLst>
                <a:path w="812800" h="185219">
                  <a:moveTo>
                    <a:pt x="0" y="0"/>
                  </a:moveTo>
                  <a:lnTo>
                    <a:pt x="812800" y="0"/>
                  </a:lnTo>
                  <a:lnTo>
                    <a:pt x="812800" y="185219"/>
                  </a:lnTo>
                  <a:lnTo>
                    <a:pt x="0" y="185219"/>
                  </a:lnTo>
                  <a:close/>
                </a:path>
              </a:pathLst>
            </a:custGeom>
            <a:solidFill>
              <a:srgbClr val="E6CCFB"/>
            </a:solidFill>
          </p:spPr>
          <p:txBody>
            <a:bodyPr/>
            <a:lstStyle/>
            <a:p>
              <a:endParaRPr lang="en-LT"/>
            </a:p>
          </p:txBody>
        </p:sp>
        <p:sp>
          <p:nvSpPr>
            <p:cNvPr id="9" name="TextBox 9"/>
            <p:cNvSpPr txBox="1"/>
            <p:nvPr/>
          </p:nvSpPr>
          <p:spPr>
            <a:xfrm>
              <a:off x="0" y="-66675"/>
              <a:ext cx="812800" cy="251894"/>
            </a:xfrm>
            <a:prstGeom prst="rect">
              <a:avLst/>
            </a:prstGeom>
          </p:spPr>
          <p:txBody>
            <a:bodyPr lIns="62454" tIns="62454" rIns="62454" bIns="62454" rtlCol="0" anchor="ctr"/>
            <a:lstStyle/>
            <a:p>
              <a:pPr algn="ctr">
                <a:lnSpc>
                  <a:spcPts val="3919"/>
                </a:lnSpc>
              </a:pPr>
              <a:endParaRPr/>
            </a:p>
          </p:txBody>
        </p:sp>
      </p:grpSp>
      <p:sp>
        <p:nvSpPr>
          <p:cNvPr id="10" name="TextBox 10"/>
          <p:cNvSpPr txBox="1"/>
          <p:nvPr/>
        </p:nvSpPr>
        <p:spPr>
          <a:xfrm>
            <a:off x="1028700" y="5982587"/>
            <a:ext cx="3794070" cy="490855"/>
          </a:xfrm>
          <a:prstGeom prst="rect">
            <a:avLst/>
          </a:prstGeom>
        </p:spPr>
        <p:txBody>
          <a:bodyPr lIns="0" tIns="0" rIns="0" bIns="0" rtlCol="0" anchor="t">
            <a:spAutoFit/>
          </a:bodyPr>
          <a:lstStyle/>
          <a:p>
            <a:pPr algn="ctr">
              <a:lnSpc>
                <a:spcPts val="3919"/>
              </a:lnSpc>
            </a:pPr>
            <a:r>
              <a:rPr lang="en-US" sz="2799" spc="-55">
                <a:solidFill>
                  <a:srgbClr val="8000ED"/>
                </a:solidFill>
                <a:latin typeface="ABC Monument Grotesk"/>
                <a:ea typeface="ABC Monument Grotesk"/>
                <a:cs typeface="ABC Monument Grotesk"/>
                <a:sym typeface="ABC Monument Grotesk"/>
              </a:rPr>
              <a:t>Objectives</a:t>
            </a:r>
          </a:p>
        </p:txBody>
      </p:sp>
      <p:grpSp>
        <p:nvGrpSpPr>
          <p:cNvPr id="11" name="Group 11"/>
          <p:cNvGrpSpPr/>
          <p:nvPr/>
        </p:nvGrpSpPr>
        <p:grpSpPr>
          <a:xfrm>
            <a:off x="5174210" y="4307277"/>
            <a:ext cx="3794070" cy="864583"/>
            <a:chOff x="0" y="0"/>
            <a:chExt cx="812800" cy="185219"/>
          </a:xfrm>
        </p:grpSpPr>
        <p:sp>
          <p:nvSpPr>
            <p:cNvPr id="12" name="Freeform 12"/>
            <p:cNvSpPr/>
            <p:nvPr/>
          </p:nvSpPr>
          <p:spPr>
            <a:xfrm>
              <a:off x="0" y="0"/>
              <a:ext cx="812800" cy="185219"/>
            </a:xfrm>
            <a:custGeom>
              <a:avLst/>
              <a:gdLst/>
              <a:ahLst/>
              <a:cxnLst/>
              <a:rect l="l" t="t" r="r" b="b"/>
              <a:pathLst>
                <a:path w="812800" h="185219">
                  <a:moveTo>
                    <a:pt x="0" y="0"/>
                  </a:moveTo>
                  <a:lnTo>
                    <a:pt x="812800" y="0"/>
                  </a:lnTo>
                  <a:lnTo>
                    <a:pt x="812800" y="185219"/>
                  </a:lnTo>
                  <a:lnTo>
                    <a:pt x="0" y="185219"/>
                  </a:lnTo>
                  <a:close/>
                </a:path>
              </a:pathLst>
            </a:custGeom>
            <a:solidFill>
              <a:srgbClr val="E6CCFB"/>
            </a:solidFill>
          </p:spPr>
          <p:txBody>
            <a:bodyPr/>
            <a:lstStyle/>
            <a:p>
              <a:endParaRPr lang="en-LT"/>
            </a:p>
          </p:txBody>
        </p:sp>
        <p:sp>
          <p:nvSpPr>
            <p:cNvPr id="13" name="TextBox 13"/>
            <p:cNvSpPr txBox="1"/>
            <p:nvPr/>
          </p:nvSpPr>
          <p:spPr>
            <a:xfrm>
              <a:off x="0" y="-66675"/>
              <a:ext cx="812800" cy="251894"/>
            </a:xfrm>
            <a:prstGeom prst="rect">
              <a:avLst/>
            </a:prstGeom>
          </p:spPr>
          <p:txBody>
            <a:bodyPr lIns="62454" tIns="62454" rIns="62454" bIns="62454" rtlCol="0" anchor="ctr"/>
            <a:lstStyle/>
            <a:p>
              <a:pPr algn="ctr">
                <a:lnSpc>
                  <a:spcPts val="3919"/>
                </a:lnSpc>
              </a:pPr>
              <a:endParaRPr/>
            </a:p>
          </p:txBody>
        </p:sp>
      </p:grpSp>
      <p:sp>
        <p:nvSpPr>
          <p:cNvPr id="14" name="TextBox 14"/>
          <p:cNvSpPr txBox="1"/>
          <p:nvPr/>
        </p:nvSpPr>
        <p:spPr>
          <a:xfrm>
            <a:off x="5174210" y="4460779"/>
            <a:ext cx="3794070" cy="490855"/>
          </a:xfrm>
          <a:prstGeom prst="rect">
            <a:avLst/>
          </a:prstGeom>
        </p:spPr>
        <p:txBody>
          <a:bodyPr lIns="0" tIns="0" rIns="0" bIns="0" rtlCol="0" anchor="t">
            <a:spAutoFit/>
          </a:bodyPr>
          <a:lstStyle/>
          <a:p>
            <a:pPr algn="ctr">
              <a:lnSpc>
                <a:spcPts val="3919"/>
              </a:lnSpc>
            </a:pPr>
            <a:r>
              <a:rPr lang="en-US" sz="2799" spc="-55">
                <a:solidFill>
                  <a:srgbClr val="8000ED"/>
                </a:solidFill>
                <a:latin typeface="ABC Monument Grotesk"/>
                <a:ea typeface="ABC Monument Grotesk"/>
                <a:cs typeface="ABC Monument Grotesk"/>
                <a:sym typeface="ABC Monument Grotesk"/>
              </a:rPr>
              <a:t>Problems</a:t>
            </a:r>
          </a:p>
        </p:txBody>
      </p:sp>
      <p:grpSp>
        <p:nvGrpSpPr>
          <p:cNvPr id="15" name="Group 15"/>
          <p:cNvGrpSpPr/>
          <p:nvPr/>
        </p:nvGrpSpPr>
        <p:grpSpPr>
          <a:xfrm>
            <a:off x="5174210" y="5829085"/>
            <a:ext cx="3794070" cy="864583"/>
            <a:chOff x="0" y="0"/>
            <a:chExt cx="812800" cy="185219"/>
          </a:xfrm>
        </p:grpSpPr>
        <p:sp>
          <p:nvSpPr>
            <p:cNvPr id="16" name="Freeform 16"/>
            <p:cNvSpPr/>
            <p:nvPr/>
          </p:nvSpPr>
          <p:spPr>
            <a:xfrm>
              <a:off x="0" y="0"/>
              <a:ext cx="812800" cy="185219"/>
            </a:xfrm>
            <a:custGeom>
              <a:avLst/>
              <a:gdLst/>
              <a:ahLst/>
              <a:cxnLst/>
              <a:rect l="l" t="t" r="r" b="b"/>
              <a:pathLst>
                <a:path w="812800" h="185219">
                  <a:moveTo>
                    <a:pt x="0" y="0"/>
                  </a:moveTo>
                  <a:lnTo>
                    <a:pt x="812800" y="0"/>
                  </a:lnTo>
                  <a:lnTo>
                    <a:pt x="812800" y="185219"/>
                  </a:lnTo>
                  <a:lnTo>
                    <a:pt x="0" y="185219"/>
                  </a:lnTo>
                  <a:close/>
                </a:path>
              </a:pathLst>
            </a:custGeom>
            <a:solidFill>
              <a:srgbClr val="E6CCFB"/>
            </a:solidFill>
          </p:spPr>
          <p:txBody>
            <a:bodyPr/>
            <a:lstStyle/>
            <a:p>
              <a:endParaRPr lang="en-LT"/>
            </a:p>
          </p:txBody>
        </p:sp>
        <p:sp>
          <p:nvSpPr>
            <p:cNvPr id="17" name="TextBox 17"/>
            <p:cNvSpPr txBox="1"/>
            <p:nvPr/>
          </p:nvSpPr>
          <p:spPr>
            <a:xfrm>
              <a:off x="0" y="-66675"/>
              <a:ext cx="812800" cy="251894"/>
            </a:xfrm>
            <a:prstGeom prst="rect">
              <a:avLst/>
            </a:prstGeom>
          </p:spPr>
          <p:txBody>
            <a:bodyPr lIns="62454" tIns="62454" rIns="62454" bIns="62454" rtlCol="0" anchor="ctr"/>
            <a:lstStyle/>
            <a:p>
              <a:pPr algn="ctr">
                <a:lnSpc>
                  <a:spcPts val="3919"/>
                </a:lnSpc>
              </a:pPr>
              <a:endParaRPr/>
            </a:p>
          </p:txBody>
        </p:sp>
      </p:grpSp>
      <p:sp>
        <p:nvSpPr>
          <p:cNvPr id="18" name="TextBox 18"/>
          <p:cNvSpPr txBox="1"/>
          <p:nvPr/>
        </p:nvSpPr>
        <p:spPr>
          <a:xfrm>
            <a:off x="5174210" y="5982587"/>
            <a:ext cx="3794070" cy="490855"/>
          </a:xfrm>
          <a:prstGeom prst="rect">
            <a:avLst/>
          </a:prstGeom>
        </p:spPr>
        <p:txBody>
          <a:bodyPr lIns="0" tIns="0" rIns="0" bIns="0" rtlCol="0" anchor="t">
            <a:spAutoFit/>
          </a:bodyPr>
          <a:lstStyle/>
          <a:p>
            <a:pPr algn="ctr">
              <a:lnSpc>
                <a:spcPts val="3919"/>
              </a:lnSpc>
            </a:pPr>
            <a:r>
              <a:rPr lang="en-US" sz="2799" spc="-55">
                <a:solidFill>
                  <a:srgbClr val="8000ED"/>
                </a:solidFill>
                <a:latin typeface="ABC Monument Grotesk"/>
                <a:ea typeface="ABC Monument Grotesk"/>
                <a:cs typeface="ABC Monument Grotesk"/>
                <a:sym typeface="ABC Monument Grotesk"/>
              </a:rPr>
              <a:t>Hypothesis</a:t>
            </a:r>
          </a:p>
        </p:txBody>
      </p:sp>
      <p:grpSp>
        <p:nvGrpSpPr>
          <p:cNvPr id="19" name="Group 19"/>
          <p:cNvGrpSpPr/>
          <p:nvPr/>
        </p:nvGrpSpPr>
        <p:grpSpPr>
          <a:xfrm>
            <a:off x="9319720" y="4307277"/>
            <a:ext cx="3794070" cy="864583"/>
            <a:chOff x="0" y="0"/>
            <a:chExt cx="812800" cy="185219"/>
          </a:xfrm>
        </p:grpSpPr>
        <p:sp>
          <p:nvSpPr>
            <p:cNvPr id="20" name="Freeform 20"/>
            <p:cNvSpPr/>
            <p:nvPr/>
          </p:nvSpPr>
          <p:spPr>
            <a:xfrm>
              <a:off x="0" y="0"/>
              <a:ext cx="812800" cy="185219"/>
            </a:xfrm>
            <a:custGeom>
              <a:avLst/>
              <a:gdLst/>
              <a:ahLst/>
              <a:cxnLst/>
              <a:rect l="l" t="t" r="r" b="b"/>
              <a:pathLst>
                <a:path w="812800" h="185219">
                  <a:moveTo>
                    <a:pt x="0" y="0"/>
                  </a:moveTo>
                  <a:lnTo>
                    <a:pt x="812800" y="0"/>
                  </a:lnTo>
                  <a:lnTo>
                    <a:pt x="812800" y="185219"/>
                  </a:lnTo>
                  <a:lnTo>
                    <a:pt x="0" y="185219"/>
                  </a:lnTo>
                  <a:close/>
                </a:path>
              </a:pathLst>
            </a:custGeom>
            <a:solidFill>
              <a:srgbClr val="E6CCFB"/>
            </a:solidFill>
          </p:spPr>
          <p:txBody>
            <a:bodyPr/>
            <a:lstStyle/>
            <a:p>
              <a:endParaRPr lang="en-LT"/>
            </a:p>
          </p:txBody>
        </p:sp>
        <p:sp>
          <p:nvSpPr>
            <p:cNvPr id="21" name="TextBox 21"/>
            <p:cNvSpPr txBox="1"/>
            <p:nvPr/>
          </p:nvSpPr>
          <p:spPr>
            <a:xfrm>
              <a:off x="0" y="-66675"/>
              <a:ext cx="812800" cy="251894"/>
            </a:xfrm>
            <a:prstGeom prst="rect">
              <a:avLst/>
            </a:prstGeom>
          </p:spPr>
          <p:txBody>
            <a:bodyPr lIns="62454" tIns="62454" rIns="62454" bIns="62454" rtlCol="0" anchor="ctr"/>
            <a:lstStyle/>
            <a:p>
              <a:pPr algn="ctr">
                <a:lnSpc>
                  <a:spcPts val="3919"/>
                </a:lnSpc>
              </a:pPr>
              <a:endParaRPr/>
            </a:p>
          </p:txBody>
        </p:sp>
      </p:grpSp>
      <p:sp>
        <p:nvSpPr>
          <p:cNvPr id="22" name="TextBox 22"/>
          <p:cNvSpPr txBox="1"/>
          <p:nvPr/>
        </p:nvSpPr>
        <p:spPr>
          <a:xfrm>
            <a:off x="9319720" y="4460779"/>
            <a:ext cx="3794070" cy="490855"/>
          </a:xfrm>
          <a:prstGeom prst="rect">
            <a:avLst/>
          </a:prstGeom>
        </p:spPr>
        <p:txBody>
          <a:bodyPr lIns="0" tIns="0" rIns="0" bIns="0" rtlCol="0" anchor="t">
            <a:spAutoFit/>
          </a:bodyPr>
          <a:lstStyle/>
          <a:p>
            <a:pPr algn="ctr">
              <a:lnSpc>
                <a:spcPts val="3919"/>
              </a:lnSpc>
            </a:pPr>
            <a:r>
              <a:rPr lang="en-US" sz="2799" spc="-55">
                <a:solidFill>
                  <a:srgbClr val="8000ED"/>
                </a:solidFill>
                <a:latin typeface="ABC Monument Grotesk"/>
                <a:ea typeface="ABC Monument Grotesk"/>
                <a:cs typeface="ABC Monument Grotesk"/>
                <a:sym typeface="ABC Monument Grotesk"/>
              </a:rPr>
              <a:t>Literary Review</a:t>
            </a:r>
          </a:p>
        </p:txBody>
      </p:sp>
      <p:grpSp>
        <p:nvGrpSpPr>
          <p:cNvPr id="23" name="Group 23"/>
          <p:cNvGrpSpPr/>
          <p:nvPr/>
        </p:nvGrpSpPr>
        <p:grpSpPr>
          <a:xfrm>
            <a:off x="9319720" y="5829085"/>
            <a:ext cx="3794070" cy="864583"/>
            <a:chOff x="0" y="0"/>
            <a:chExt cx="812800" cy="185219"/>
          </a:xfrm>
        </p:grpSpPr>
        <p:sp>
          <p:nvSpPr>
            <p:cNvPr id="24" name="Freeform 24"/>
            <p:cNvSpPr/>
            <p:nvPr/>
          </p:nvSpPr>
          <p:spPr>
            <a:xfrm>
              <a:off x="0" y="0"/>
              <a:ext cx="812800" cy="185219"/>
            </a:xfrm>
            <a:custGeom>
              <a:avLst/>
              <a:gdLst/>
              <a:ahLst/>
              <a:cxnLst/>
              <a:rect l="l" t="t" r="r" b="b"/>
              <a:pathLst>
                <a:path w="812800" h="185219">
                  <a:moveTo>
                    <a:pt x="0" y="0"/>
                  </a:moveTo>
                  <a:lnTo>
                    <a:pt x="812800" y="0"/>
                  </a:lnTo>
                  <a:lnTo>
                    <a:pt x="812800" y="185219"/>
                  </a:lnTo>
                  <a:lnTo>
                    <a:pt x="0" y="185219"/>
                  </a:lnTo>
                  <a:close/>
                </a:path>
              </a:pathLst>
            </a:custGeom>
            <a:solidFill>
              <a:srgbClr val="E6CCFB"/>
            </a:solidFill>
          </p:spPr>
          <p:txBody>
            <a:bodyPr/>
            <a:lstStyle/>
            <a:p>
              <a:endParaRPr lang="en-LT"/>
            </a:p>
          </p:txBody>
        </p:sp>
        <p:sp>
          <p:nvSpPr>
            <p:cNvPr id="25" name="TextBox 25"/>
            <p:cNvSpPr txBox="1"/>
            <p:nvPr/>
          </p:nvSpPr>
          <p:spPr>
            <a:xfrm>
              <a:off x="0" y="-66675"/>
              <a:ext cx="812800" cy="251894"/>
            </a:xfrm>
            <a:prstGeom prst="rect">
              <a:avLst/>
            </a:prstGeom>
          </p:spPr>
          <p:txBody>
            <a:bodyPr lIns="62454" tIns="62454" rIns="62454" bIns="62454" rtlCol="0" anchor="ctr"/>
            <a:lstStyle/>
            <a:p>
              <a:pPr algn="ctr">
                <a:lnSpc>
                  <a:spcPts val="3919"/>
                </a:lnSpc>
              </a:pPr>
              <a:endParaRPr/>
            </a:p>
          </p:txBody>
        </p:sp>
      </p:grpSp>
      <p:sp>
        <p:nvSpPr>
          <p:cNvPr id="26" name="TextBox 26"/>
          <p:cNvSpPr txBox="1"/>
          <p:nvPr/>
        </p:nvSpPr>
        <p:spPr>
          <a:xfrm>
            <a:off x="9319720" y="5982587"/>
            <a:ext cx="3794070" cy="490855"/>
          </a:xfrm>
          <a:prstGeom prst="rect">
            <a:avLst/>
          </a:prstGeom>
        </p:spPr>
        <p:txBody>
          <a:bodyPr lIns="0" tIns="0" rIns="0" bIns="0" rtlCol="0" anchor="t">
            <a:spAutoFit/>
          </a:bodyPr>
          <a:lstStyle/>
          <a:p>
            <a:pPr algn="ctr">
              <a:lnSpc>
                <a:spcPts val="3919"/>
              </a:lnSpc>
            </a:pPr>
            <a:r>
              <a:rPr lang="en-US" sz="2799" spc="-55">
                <a:solidFill>
                  <a:srgbClr val="8000ED"/>
                </a:solidFill>
                <a:latin typeface="ABC Monument Grotesk"/>
                <a:ea typeface="ABC Monument Grotesk"/>
                <a:cs typeface="ABC Monument Grotesk"/>
                <a:sym typeface="ABC Monument Grotesk"/>
              </a:rPr>
              <a:t>Methodology</a:t>
            </a:r>
          </a:p>
        </p:txBody>
      </p:sp>
      <p:grpSp>
        <p:nvGrpSpPr>
          <p:cNvPr id="27" name="Group 27"/>
          <p:cNvGrpSpPr/>
          <p:nvPr/>
        </p:nvGrpSpPr>
        <p:grpSpPr>
          <a:xfrm>
            <a:off x="13465230" y="4307277"/>
            <a:ext cx="3794070" cy="864583"/>
            <a:chOff x="0" y="0"/>
            <a:chExt cx="812800" cy="185219"/>
          </a:xfrm>
        </p:grpSpPr>
        <p:sp>
          <p:nvSpPr>
            <p:cNvPr id="28" name="Freeform 28"/>
            <p:cNvSpPr/>
            <p:nvPr/>
          </p:nvSpPr>
          <p:spPr>
            <a:xfrm>
              <a:off x="0" y="0"/>
              <a:ext cx="812800" cy="185219"/>
            </a:xfrm>
            <a:custGeom>
              <a:avLst/>
              <a:gdLst/>
              <a:ahLst/>
              <a:cxnLst/>
              <a:rect l="l" t="t" r="r" b="b"/>
              <a:pathLst>
                <a:path w="812800" h="185219">
                  <a:moveTo>
                    <a:pt x="0" y="0"/>
                  </a:moveTo>
                  <a:lnTo>
                    <a:pt x="812800" y="0"/>
                  </a:lnTo>
                  <a:lnTo>
                    <a:pt x="812800" y="185219"/>
                  </a:lnTo>
                  <a:lnTo>
                    <a:pt x="0" y="185219"/>
                  </a:lnTo>
                  <a:close/>
                </a:path>
              </a:pathLst>
            </a:custGeom>
            <a:solidFill>
              <a:srgbClr val="E6CCFB"/>
            </a:solidFill>
          </p:spPr>
          <p:txBody>
            <a:bodyPr/>
            <a:lstStyle/>
            <a:p>
              <a:endParaRPr lang="en-LT"/>
            </a:p>
          </p:txBody>
        </p:sp>
        <p:sp>
          <p:nvSpPr>
            <p:cNvPr id="29" name="TextBox 29"/>
            <p:cNvSpPr txBox="1"/>
            <p:nvPr/>
          </p:nvSpPr>
          <p:spPr>
            <a:xfrm>
              <a:off x="0" y="-66675"/>
              <a:ext cx="812800" cy="251894"/>
            </a:xfrm>
            <a:prstGeom prst="rect">
              <a:avLst/>
            </a:prstGeom>
          </p:spPr>
          <p:txBody>
            <a:bodyPr lIns="62454" tIns="62454" rIns="62454" bIns="62454" rtlCol="0" anchor="ctr"/>
            <a:lstStyle/>
            <a:p>
              <a:pPr algn="ctr">
                <a:lnSpc>
                  <a:spcPts val="3919"/>
                </a:lnSpc>
              </a:pPr>
              <a:endParaRPr/>
            </a:p>
          </p:txBody>
        </p:sp>
      </p:grpSp>
      <p:sp>
        <p:nvSpPr>
          <p:cNvPr id="30" name="TextBox 30"/>
          <p:cNvSpPr txBox="1"/>
          <p:nvPr/>
        </p:nvSpPr>
        <p:spPr>
          <a:xfrm>
            <a:off x="13465230" y="4460779"/>
            <a:ext cx="3794070" cy="490855"/>
          </a:xfrm>
          <a:prstGeom prst="rect">
            <a:avLst/>
          </a:prstGeom>
        </p:spPr>
        <p:txBody>
          <a:bodyPr lIns="0" tIns="0" rIns="0" bIns="0" rtlCol="0" anchor="t">
            <a:spAutoFit/>
          </a:bodyPr>
          <a:lstStyle/>
          <a:p>
            <a:pPr algn="ctr">
              <a:lnSpc>
                <a:spcPts val="3919"/>
              </a:lnSpc>
            </a:pPr>
            <a:r>
              <a:rPr lang="en-US" sz="2799" spc="-55">
                <a:solidFill>
                  <a:srgbClr val="8000ED"/>
                </a:solidFill>
                <a:latin typeface="ABC Monument Grotesk"/>
                <a:ea typeface="ABC Monument Grotesk"/>
                <a:cs typeface="ABC Monument Grotesk"/>
                <a:sym typeface="ABC Monument Grotesk"/>
              </a:rPr>
              <a:t>Framework</a:t>
            </a:r>
          </a:p>
        </p:txBody>
      </p:sp>
      <p:grpSp>
        <p:nvGrpSpPr>
          <p:cNvPr id="31" name="Group 31"/>
          <p:cNvGrpSpPr/>
          <p:nvPr/>
        </p:nvGrpSpPr>
        <p:grpSpPr>
          <a:xfrm>
            <a:off x="13465230" y="5829085"/>
            <a:ext cx="3794070" cy="864583"/>
            <a:chOff x="0" y="0"/>
            <a:chExt cx="812800" cy="185219"/>
          </a:xfrm>
        </p:grpSpPr>
        <p:sp>
          <p:nvSpPr>
            <p:cNvPr id="32" name="Freeform 32"/>
            <p:cNvSpPr/>
            <p:nvPr/>
          </p:nvSpPr>
          <p:spPr>
            <a:xfrm>
              <a:off x="0" y="0"/>
              <a:ext cx="812800" cy="185219"/>
            </a:xfrm>
            <a:custGeom>
              <a:avLst/>
              <a:gdLst/>
              <a:ahLst/>
              <a:cxnLst/>
              <a:rect l="l" t="t" r="r" b="b"/>
              <a:pathLst>
                <a:path w="812800" h="185219">
                  <a:moveTo>
                    <a:pt x="0" y="0"/>
                  </a:moveTo>
                  <a:lnTo>
                    <a:pt x="812800" y="0"/>
                  </a:lnTo>
                  <a:lnTo>
                    <a:pt x="812800" y="185219"/>
                  </a:lnTo>
                  <a:lnTo>
                    <a:pt x="0" y="185219"/>
                  </a:lnTo>
                  <a:close/>
                </a:path>
              </a:pathLst>
            </a:custGeom>
            <a:solidFill>
              <a:srgbClr val="E6CCFB"/>
            </a:solidFill>
          </p:spPr>
          <p:txBody>
            <a:bodyPr/>
            <a:lstStyle/>
            <a:p>
              <a:endParaRPr lang="en-LT"/>
            </a:p>
          </p:txBody>
        </p:sp>
        <p:sp>
          <p:nvSpPr>
            <p:cNvPr id="33" name="TextBox 33"/>
            <p:cNvSpPr txBox="1"/>
            <p:nvPr/>
          </p:nvSpPr>
          <p:spPr>
            <a:xfrm>
              <a:off x="0" y="-66675"/>
              <a:ext cx="812800" cy="251894"/>
            </a:xfrm>
            <a:prstGeom prst="rect">
              <a:avLst/>
            </a:prstGeom>
          </p:spPr>
          <p:txBody>
            <a:bodyPr lIns="62454" tIns="62454" rIns="62454" bIns="62454" rtlCol="0" anchor="ctr"/>
            <a:lstStyle/>
            <a:p>
              <a:pPr algn="ctr">
                <a:lnSpc>
                  <a:spcPts val="3919"/>
                </a:lnSpc>
              </a:pPr>
              <a:endParaRPr/>
            </a:p>
          </p:txBody>
        </p:sp>
      </p:grpSp>
      <p:sp>
        <p:nvSpPr>
          <p:cNvPr id="34" name="TextBox 34"/>
          <p:cNvSpPr txBox="1"/>
          <p:nvPr/>
        </p:nvSpPr>
        <p:spPr>
          <a:xfrm>
            <a:off x="13465230" y="5982587"/>
            <a:ext cx="3794070" cy="490855"/>
          </a:xfrm>
          <a:prstGeom prst="rect">
            <a:avLst/>
          </a:prstGeom>
        </p:spPr>
        <p:txBody>
          <a:bodyPr lIns="0" tIns="0" rIns="0" bIns="0" rtlCol="0" anchor="t">
            <a:spAutoFit/>
          </a:bodyPr>
          <a:lstStyle/>
          <a:p>
            <a:pPr algn="ctr">
              <a:lnSpc>
                <a:spcPts val="3919"/>
              </a:lnSpc>
            </a:pPr>
            <a:r>
              <a:rPr lang="en-US" sz="2799" spc="-55">
                <a:solidFill>
                  <a:srgbClr val="8000ED"/>
                </a:solidFill>
                <a:latin typeface="ABC Monument Grotesk"/>
                <a:ea typeface="ABC Monument Grotesk"/>
                <a:cs typeface="ABC Monument Grotesk"/>
                <a:sym typeface="ABC Monument Grotesk"/>
              </a:rPr>
              <a:t>Implementation</a:t>
            </a:r>
          </a:p>
        </p:txBody>
      </p:sp>
      <p:grpSp>
        <p:nvGrpSpPr>
          <p:cNvPr id="35" name="Group 35"/>
          <p:cNvGrpSpPr/>
          <p:nvPr/>
        </p:nvGrpSpPr>
        <p:grpSpPr>
          <a:xfrm>
            <a:off x="1028700" y="7350893"/>
            <a:ext cx="3794070" cy="864583"/>
            <a:chOff x="0" y="0"/>
            <a:chExt cx="812800" cy="185219"/>
          </a:xfrm>
        </p:grpSpPr>
        <p:sp>
          <p:nvSpPr>
            <p:cNvPr id="36" name="Freeform 36"/>
            <p:cNvSpPr/>
            <p:nvPr/>
          </p:nvSpPr>
          <p:spPr>
            <a:xfrm>
              <a:off x="0" y="0"/>
              <a:ext cx="812800" cy="185219"/>
            </a:xfrm>
            <a:custGeom>
              <a:avLst/>
              <a:gdLst/>
              <a:ahLst/>
              <a:cxnLst/>
              <a:rect l="l" t="t" r="r" b="b"/>
              <a:pathLst>
                <a:path w="812800" h="185219">
                  <a:moveTo>
                    <a:pt x="0" y="0"/>
                  </a:moveTo>
                  <a:lnTo>
                    <a:pt x="812800" y="0"/>
                  </a:lnTo>
                  <a:lnTo>
                    <a:pt x="812800" y="185219"/>
                  </a:lnTo>
                  <a:lnTo>
                    <a:pt x="0" y="185219"/>
                  </a:lnTo>
                  <a:close/>
                </a:path>
              </a:pathLst>
            </a:custGeom>
            <a:solidFill>
              <a:srgbClr val="E6CCFB"/>
            </a:solidFill>
          </p:spPr>
          <p:txBody>
            <a:bodyPr/>
            <a:lstStyle/>
            <a:p>
              <a:endParaRPr lang="en-LT"/>
            </a:p>
          </p:txBody>
        </p:sp>
        <p:sp>
          <p:nvSpPr>
            <p:cNvPr id="37" name="TextBox 37"/>
            <p:cNvSpPr txBox="1"/>
            <p:nvPr/>
          </p:nvSpPr>
          <p:spPr>
            <a:xfrm>
              <a:off x="0" y="-66675"/>
              <a:ext cx="812800" cy="251894"/>
            </a:xfrm>
            <a:prstGeom prst="rect">
              <a:avLst/>
            </a:prstGeom>
          </p:spPr>
          <p:txBody>
            <a:bodyPr lIns="62454" tIns="62454" rIns="62454" bIns="62454" rtlCol="0" anchor="ctr"/>
            <a:lstStyle/>
            <a:p>
              <a:pPr algn="ctr">
                <a:lnSpc>
                  <a:spcPts val="3919"/>
                </a:lnSpc>
              </a:pPr>
              <a:endParaRPr/>
            </a:p>
          </p:txBody>
        </p:sp>
      </p:grpSp>
      <p:sp>
        <p:nvSpPr>
          <p:cNvPr id="38" name="TextBox 38"/>
          <p:cNvSpPr txBox="1"/>
          <p:nvPr/>
        </p:nvSpPr>
        <p:spPr>
          <a:xfrm>
            <a:off x="1028700" y="7504394"/>
            <a:ext cx="3794070" cy="490855"/>
          </a:xfrm>
          <a:prstGeom prst="rect">
            <a:avLst/>
          </a:prstGeom>
        </p:spPr>
        <p:txBody>
          <a:bodyPr lIns="0" tIns="0" rIns="0" bIns="0" rtlCol="0" anchor="t">
            <a:spAutoFit/>
          </a:bodyPr>
          <a:lstStyle/>
          <a:p>
            <a:pPr algn="ctr">
              <a:lnSpc>
                <a:spcPts val="3919"/>
              </a:lnSpc>
            </a:pPr>
            <a:r>
              <a:rPr lang="en-US" sz="2799" spc="-55">
                <a:solidFill>
                  <a:srgbClr val="8000ED"/>
                </a:solidFill>
                <a:latin typeface="ABC Monument Grotesk"/>
                <a:ea typeface="ABC Monument Grotesk"/>
                <a:cs typeface="ABC Monument Grotesk"/>
                <a:sym typeface="ABC Monument Grotesk"/>
              </a:rPr>
              <a:t>Result</a:t>
            </a:r>
          </a:p>
        </p:txBody>
      </p:sp>
      <p:grpSp>
        <p:nvGrpSpPr>
          <p:cNvPr id="39" name="Group 39"/>
          <p:cNvGrpSpPr/>
          <p:nvPr/>
        </p:nvGrpSpPr>
        <p:grpSpPr>
          <a:xfrm>
            <a:off x="5174210" y="7350893"/>
            <a:ext cx="3794070" cy="864583"/>
            <a:chOff x="0" y="0"/>
            <a:chExt cx="812800" cy="185219"/>
          </a:xfrm>
        </p:grpSpPr>
        <p:sp>
          <p:nvSpPr>
            <p:cNvPr id="40" name="Freeform 40"/>
            <p:cNvSpPr/>
            <p:nvPr/>
          </p:nvSpPr>
          <p:spPr>
            <a:xfrm>
              <a:off x="0" y="0"/>
              <a:ext cx="812800" cy="185219"/>
            </a:xfrm>
            <a:custGeom>
              <a:avLst/>
              <a:gdLst/>
              <a:ahLst/>
              <a:cxnLst/>
              <a:rect l="l" t="t" r="r" b="b"/>
              <a:pathLst>
                <a:path w="812800" h="185219">
                  <a:moveTo>
                    <a:pt x="0" y="0"/>
                  </a:moveTo>
                  <a:lnTo>
                    <a:pt x="812800" y="0"/>
                  </a:lnTo>
                  <a:lnTo>
                    <a:pt x="812800" y="185219"/>
                  </a:lnTo>
                  <a:lnTo>
                    <a:pt x="0" y="185219"/>
                  </a:lnTo>
                  <a:close/>
                </a:path>
              </a:pathLst>
            </a:custGeom>
            <a:solidFill>
              <a:srgbClr val="E6CCFB"/>
            </a:solidFill>
          </p:spPr>
          <p:txBody>
            <a:bodyPr/>
            <a:lstStyle/>
            <a:p>
              <a:endParaRPr lang="en-LT"/>
            </a:p>
          </p:txBody>
        </p:sp>
        <p:sp>
          <p:nvSpPr>
            <p:cNvPr id="41" name="TextBox 41"/>
            <p:cNvSpPr txBox="1"/>
            <p:nvPr/>
          </p:nvSpPr>
          <p:spPr>
            <a:xfrm>
              <a:off x="0" y="-66675"/>
              <a:ext cx="812800" cy="251894"/>
            </a:xfrm>
            <a:prstGeom prst="rect">
              <a:avLst/>
            </a:prstGeom>
          </p:spPr>
          <p:txBody>
            <a:bodyPr lIns="62454" tIns="62454" rIns="62454" bIns="62454" rtlCol="0" anchor="ctr"/>
            <a:lstStyle/>
            <a:p>
              <a:pPr algn="ctr">
                <a:lnSpc>
                  <a:spcPts val="3919"/>
                </a:lnSpc>
              </a:pPr>
              <a:endParaRPr/>
            </a:p>
          </p:txBody>
        </p:sp>
      </p:grpSp>
      <p:sp>
        <p:nvSpPr>
          <p:cNvPr id="42" name="TextBox 42"/>
          <p:cNvSpPr txBox="1"/>
          <p:nvPr/>
        </p:nvSpPr>
        <p:spPr>
          <a:xfrm>
            <a:off x="5174210" y="7504394"/>
            <a:ext cx="3794070" cy="490855"/>
          </a:xfrm>
          <a:prstGeom prst="rect">
            <a:avLst/>
          </a:prstGeom>
        </p:spPr>
        <p:txBody>
          <a:bodyPr lIns="0" tIns="0" rIns="0" bIns="0" rtlCol="0" anchor="t">
            <a:spAutoFit/>
          </a:bodyPr>
          <a:lstStyle/>
          <a:p>
            <a:pPr algn="ctr">
              <a:lnSpc>
                <a:spcPts val="3919"/>
              </a:lnSpc>
            </a:pPr>
            <a:r>
              <a:rPr lang="en-US" sz="2799" spc="-55">
                <a:solidFill>
                  <a:srgbClr val="8000ED"/>
                </a:solidFill>
                <a:latin typeface="ABC Monument Grotesk"/>
                <a:ea typeface="ABC Monument Grotesk"/>
                <a:cs typeface="ABC Monument Grotesk"/>
                <a:sym typeface="ABC Monument Grotesk"/>
              </a:rPr>
              <a:t>Conclusion</a:t>
            </a:r>
          </a:p>
        </p:txBody>
      </p:sp>
      <p:grpSp>
        <p:nvGrpSpPr>
          <p:cNvPr id="43" name="Group 43"/>
          <p:cNvGrpSpPr/>
          <p:nvPr/>
        </p:nvGrpSpPr>
        <p:grpSpPr>
          <a:xfrm>
            <a:off x="9319720" y="7350893"/>
            <a:ext cx="3794070" cy="864583"/>
            <a:chOff x="0" y="0"/>
            <a:chExt cx="812800" cy="185219"/>
          </a:xfrm>
        </p:grpSpPr>
        <p:sp>
          <p:nvSpPr>
            <p:cNvPr id="44" name="Freeform 44"/>
            <p:cNvSpPr/>
            <p:nvPr/>
          </p:nvSpPr>
          <p:spPr>
            <a:xfrm>
              <a:off x="0" y="0"/>
              <a:ext cx="812800" cy="185219"/>
            </a:xfrm>
            <a:custGeom>
              <a:avLst/>
              <a:gdLst/>
              <a:ahLst/>
              <a:cxnLst/>
              <a:rect l="l" t="t" r="r" b="b"/>
              <a:pathLst>
                <a:path w="812800" h="185219">
                  <a:moveTo>
                    <a:pt x="0" y="0"/>
                  </a:moveTo>
                  <a:lnTo>
                    <a:pt x="812800" y="0"/>
                  </a:lnTo>
                  <a:lnTo>
                    <a:pt x="812800" y="185219"/>
                  </a:lnTo>
                  <a:lnTo>
                    <a:pt x="0" y="185219"/>
                  </a:lnTo>
                  <a:close/>
                </a:path>
              </a:pathLst>
            </a:custGeom>
            <a:solidFill>
              <a:srgbClr val="E6CCFB"/>
            </a:solidFill>
          </p:spPr>
          <p:txBody>
            <a:bodyPr/>
            <a:lstStyle/>
            <a:p>
              <a:endParaRPr lang="en-LT"/>
            </a:p>
          </p:txBody>
        </p:sp>
        <p:sp>
          <p:nvSpPr>
            <p:cNvPr id="45" name="TextBox 45"/>
            <p:cNvSpPr txBox="1"/>
            <p:nvPr/>
          </p:nvSpPr>
          <p:spPr>
            <a:xfrm>
              <a:off x="0" y="-66675"/>
              <a:ext cx="812800" cy="251894"/>
            </a:xfrm>
            <a:prstGeom prst="rect">
              <a:avLst/>
            </a:prstGeom>
          </p:spPr>
          <p:txBody>
            <a:bodyPr lIns="62454" tIns="62454" rIns="62454" bIns="62454" rtlCol="0" anchor="ctr"/>
            <a:lstStyle/>
            <a:p>
              <a:pPr algn="ctr">
                <a:lnSpc>
                  <a:spcPts val="3919"/>
                </a:lnSpc>
              </a:pPr>
              <a:endParaRPr/>
            </a:p>
          </p:txBody>
        </p:sp>
      </p:grpSp>
      <p:sp>
        <p:nvSpPr>
          <p:cNvPr id="46" name="TextBox 46"/>
          <p:cNvSpPr txBox="1"/>
          <p:nvPr/>
        </p:nvSpPr>
        <p:spPr>
          <a:xfrm>
            <a:off x="9319720" y="7504394"/>
            <a:ext cx="3794070" cy="490855"/>
          </a:xfrm>
          <a:prstGeom prst="rect">
            <a:avLst/>
          </a:prstGeom>
        </p:spPr>
        <p:txBody>
          <a:bodyPr lIns="0" tIns="0" rIns="0" bIns="0" rtlCol="0" anchor="t">
            <a:spAutoFit/>
          </a:bodyPr>
          <a:lstStyle/>
          <a:p>
            <a:pPr algn="ctr">
              <a:lnSpc>
                <a:spcPts val="3919"/>
              </a:lnSpc>
            </a:pPr>
            <a:r>
              <a:rPr lang="en-US" sz="2799" spc="-55">
                <a:solidFill>
                  <a:srgbClr val="8000ED"/>
                </a:solidFill>
                <a:latin typeface="ABC Monument Grotesk"/>
                <a:ea typeface="ABC Monument Grotesk"/>
                <a:cs typeface="ABC Monument Grotesk"/>
                <a:sym typeface="ABC Monument Grotesk"/>
              </a:rPr>
              <a:t>Recommendation</a:t>
            </a:r>
          </a:p>
        </p:txBody>
      </p:sp>
      <p:grpSp>
        <p:nvGrpSpPr>
          <p:cNvPr id="47" name="Group 47"/>
          <p:cNvGrpSpPr/>
          <p:nvPr/>
        </p:nvGrpSpPr>
        <p:grpSpPr>
          <a:xfrm>
            <a:off x="13465230" y="7350893"/>
            <a:ext cx="3794070" cy="864583"/>
            <a:chOff x="0" y="0"/>
            <a:chExt cx="812800" cy="185219"/>
          </a:xfrm>
        </p:grpSpPr>
        <p:sp>
          <p:nvSpPr>
            <p:cNvPr id="48" name="Freeform 48"/>
            <p:cNvSpPr/>
            <p:nvPr/>
          </p:nvSpPr>
          <p:spPr>
            <a:xfrm>
              <a:off x="0" y="0"/>
              <a:ext cx="812800" cy="185219"/>
            </a:xfrm>
            <a:custGeom>
              <a:avLst/>
              <a:gdLst/>
              <a:ahLst/>
              <a:cxnLst/>
              <a:rect l="l" t="t" r="r" b="b"/>
              <a:pathLst>
                <a:path w="812800" h="185219">
                  <a:moveTo>
                    <a:pt x="0" y="0"/>
                  </a:moveTo>
                  <a:lnTo>
                    <a:pt x="812800" y="0"/>
                  </a:lnTo>
                  <a:lnTo>
                    <a:pt x="812800" y="185219"/>
                  </a:lnTo>
                  <a:lnTo>
                    <a:pt x="0" y="185219"/>
                  </a:lnTo>
                  <a:close/>
                </a:path>
              </a:pathLst>
            </a:custGeom>
            <a:solidFill>
              <a:srgbClr val="E6CCFB"/>
            </a:solidFill>
          </p:spPr>
          <p:txBody>
            <a:bodyPr/>
            <a:lstStyle/>
            <a:p>
              <a:endParaRPr lang="en-LT"/>
            </a:p>
          </p:txBody>
        </p:sp>
        <p:sp>
          <p:nvSpPr>
            <p:cNvPr id="49" name="TextBox 49"/>
            <p:cNvSpPr txBox="1"/>
            <p:nvPr/>
          </p:nvSpPr>
          <p:spPr>
            <a:xfrm>
              <a:off x="0" y="-66675"/>
              <a:ext cx="812800" cy="251894"/>
            </a:xfrm>
            <a:prstGeom prst="rect">
              <a:avLst/>
            </a:prstGeom>
          </p:spPr>
          <p:txBody>
            <a:bodyPr lIns="62454" tIns="62454" rIns="62454" bIns="62454" rtlCol="0" anchor="ctr"/>
            <a:lstStyle/>
            <a:p>
              <a:pPr algn="ctr">
                <a:lnSpc>
                  <a:spcPts val="3919"/>
                </a:lnSpc>
              </a:pPr>
              <a:endParaRPr/>
            </a:p>
          </p:txBody>
        </p:sp>
      </p:grpSp>
      <p:sp>
        <p:nvSpPr>
          <p:cNvPr id="50" name="TextBox 50"/>
          <p:cNvSpPr txBox="1"/>
          <p:nvPr/>
        </p:nvSpPr>
        <p:spPr>
          <a:xfrm>
            <a:off x="13465230" y="7504394"/>
            <a:ext cx="3794070" cy="490855"/>
          </a:xfrm>
          <a:prstGeom prst="rect">
            <a:avLst/>
          </a:prstGeom>
        </p:spPr>
        <p:txBody>
          <a:bodyPr lIns="0" tIns="0" rIns="0" bIns="0" rtlCol="0" anchor="t">
            <a:spAutoFit/>
          </a:bodyPr>
          <a:lstStyle/>
          <a:p>
            <a:pPr algn="ctr">
              <a:lnSpc>
                <a:spcPts val="3919"/>
              </a:lnSpc>
            </a:pPr>
            <a:r>
              <a:rPr lang="en-US" sz="2799" spc="-55">
                <a:solidFill>
                  <a:srgbClr val="8000ED"/>
                </a:solidFill>
                <a:latin typeface="ABC Monument Grotesk"/>
                <a:ea typeface="ABC Monument Grotesk"/>
                <a:cs typeface="ABC Monument Grotesk"/>
                <a:sym typeface="ABC Monument Grotesk"/>
              </a:rPr>
              <a:t>Thank You</a:t>
            </a:r>
          </a:p>
        </p:txBody>
      </p:sp>
      <p:grpSp>
        <p:nvGrpSpPr>
          <p:cNvPr id="51" name="Group 51"/>
          <p:cNvGrpSpPr/>
          <p:nvPr/>
        </p:nvGrpSpPr>
        <p:grpSpPr>
          <a:xfrm>
            <a:off x="1028700" y="1028700"/>
            <a:ext cx="3139755" cy="996167"/>
            <a:chOff x="0" y="0"/>
            <a:chExt cx="4186340" cy="1328223"/>
          </a:xfrm>
        </p:grpSpPr>
        <p:sp>
          <p:nvSpPr>
            <p:cNvPr id="52" name="Freeform 52"/>
            <p:cNvSpPr/>
            <p:nvPr/>
          </p:nvSpPr>
          <p:spPr>
            <a:xfrm>
              <a:off x="0" y="0"/>
              <a:ext cx="1328223" cy="1328223"/>
            </a:xfrm>
            <a:custGeom>
              <a:avLst/>
              <a:gdLst/>
              <a:ahLst/>
              <a:cxnLst/>
              <a:rect l="l" t="t" r="r" b="b"/>
              <a:pathLst>
                <a:path w="1328223" h="1328223">
                  <a:moveTo>
                    <a:pt x="0" y="0"/>
                  </a:moveTo>
                  <a:lnTo>
                    <a:pt x="1328223" y="0"/>
                  </a:lnTo>
                  <a:lnTo>
                    <a:pt x="1328223" y="1328223"/>
                  </a:lnTo>
                  <a:lnTo>
                    <a:pt x="0" y="13282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LT"/>
            </a:p>
          </p:txBody>
        </p:sp>
        <p:sp>
          <p:nvSpPr>
            <p:cNvPr id="53" name="Freeform 53"/>
            <p:cNvSpPr/>
            <p:nvPr/>
          </p:nvSpPr>
          <p:spPr>
            <a:xfrm>
              <a:off x="1431761" y="0"/>
              <a:ext cx="1328223" cy="1328223"/>
            </a:xfrm>
            <a:custGeom>
              <a:avLst/>
              <a:gdLst/>
              <a:ahLst/>
              <a:cxnLst/>
              <a:rect l="l" t="t" r="r" b="b"/>
              <a:pathLst>
                <a:path w="1328223" h="1328223">
                  <a:moveTo>
                    <a:pt x="0" y="0"/>
                  </a:moveTo>
                  <a:lnTo>
                    <a:pt x="1328223" y="0"/>
                  </a:lnTo>
                  <a:lnTo>
                    <a:pt x="1328223" y="1328223"/>
                  </a:lnTo>
                  <a:lnTo>
                    <a:pt x="0" y="13282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LT"/>
            </a:p>
          </p:txBody>
        </p:sp>
        <p:sp>
          <p:nvSpPr>
            <p:cNvPr id="54" name="Freeform 54"/>
            <p:cNvSpPr/>
            <p:nvPr/>
          </p:nvSpPr>
          <p:spPr>
            <a:xfrm>
              <a:off x="2858117" y="0"/>
              <a:ext cx="1328223" cy="1328223"/>
            </a:xfrm>
            <a:custGeom>
              <a:avLst/>
              <a:gdLst/>
              <a:ahLst/>
              <a:cxnLst/>
              <a:rect l="l" t="t" r="r" b="b"/>
              <a:pathLst>
                <a:path w="1328223" h="1328223">
                  <a:moveTo>
                    <a:pt x="0" y="0"/>
                  </a:moveTo>
                  <a:lnTo>
                    <a:pt x="1328223" y="0"/>
                  </a:lnTo>
                  <a:lnTo>
                    <a:pt x="1328223" y="1328223"/>
                  </a:lnTo>
                  <a:lnTo>
                    <a:pt x="0" y="13282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LT"/>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6CCFB"/>
        </a:solidFill>
        <a:effectLst/>
      </p:bgPr>
    </p:bg>
    <p:spTree>
      <p:nvGrpSpPr>
        <p:cNvPr id="1" name=""/>
        <p:cNvGrpSpPr/>
        <p:nvPr/>
      </p:nvGrpSpPr>
      <p:grpSpPr>
        <a:xfrm>
          <a:off x="0" y="0"/>
          <a:ext cx="0" cy="0"/>
          <a:chOff x="0" y="0"/>
          <a:chExt cx="0" cy="0"/>
        </a:xfrm>
      </p:grpSpPr>
      <p:sp>
        <p:nvSpPr>
          <p:cNvPr id="2" name="Freeform 2"/>
          <p:cNvSpPr/>
          <p:nvPr/>
        </p:nvSpPr>
        <p:spPr>
          <a:xfrm>
            <a:off x="233362" y="283502"/>
            <a:ext cx="3408483" cy="1085602"/>
          </a:xfrm>
          <a:custGeom>
            <a:avLst/>
            <a:gdLst/>
            <a:ahLst/>
            <a:cxnLst/>
            <a:rect l="l" t="t" r="r" b="b"/>
            <a:pathLst>
              <a:path w="3408483" h="1085602">
                <a:moveTo>
                  <a:pt x="0" y="0"/>
                </a:moveTo>
                <a:lnTo>
                  <a:pt x="3408484" y="0"/>
                </a:lnTo>
                <a:lnTo>
                  <a:pt x="3408484" y="1085602"/>
                </a:lnTo>
                <a:lnTo>
                  <a:pt x="0" y="1085602"/>
                </a:lnTo>
                <a:lnTo>
                  <a:pt x="0" y="0"/>
                </a:lnTo>
                <a:close/>
              </a:path>
            </a:pathLst>
          </a:custGeom>
          <a:blipFill>
            <a:blip r:embed="rId2">
              <a:extLst>
                <a:ext uri="{96DAC541-7B7A-43D3-8B79-37D633B846F1}">
                  <asvg:svgBlip xmlns:asvg="http://schemas.microsoft.com/office/drawing/2016/SVG/main" r:embed="rId3"/>
                </a:ext>
              </a:extLst>
            </a:blip>
            <a:stretch>
              <a:fillRect r="-20"/>
            </a:stretch>
          </a:blipFill>
        </p:spPr>
        <p:txBody>
          <a:bodyPr/>
          <a:lstStyle/>
          <a:p>
            <a:endParaRPr lang="en-LT"/>
          </a:p>
        </p:txBody>
      </p:sp>
      <p:sp>
        <p:nvSpPr>
          <p:cNvPr id="3" name="TextBox 3"/>
          <p:cNvSpPr txBox="1"/>
          <p:nvPr/>
        </p:nvSpPr>
        <p:spPr>
          <a:xfrm>
            <a:off x="3822656" y="4413152"/>
            <a:ext cx="4240054" cy="1819275"/>
          </a:xfrm>
          <a:prstGeom prst="rect">
            <a:avLst/>
          </a:prstGeom>
        </p:spPr>
        <p:txBody>
          <a:bodyPr lIns="0" tIns="0" rIns="0" bIns="0" rtlCol="0" anchor="t">
            <a:spAutoFit/>
          </a:bodyPr>
          <a:lstStyle/>
          <a:p>
            <a:pPr marL="434340" lvl="1" indent="-217170" algn="l">
              <a:lnSpc>
                <a:spcPts val="2879"/>
              </a:lnSpc>
              <a:buFont typeface="Arial"/>
              <a:buChar char="•"/>
            </a:pPr>
            <a:r>
              <a:rPr lang="en-US" sz="2400">
                <a:solidFill>
                  <a:srgbClr val="8000ED"/>
                </a:solidFill>
                <a:latin typeface="ABC Monument Grotesk"/>
                <a:ea typeface="ABC Monument Grotesk"/>
                <a:cs typeface="ABC Monument Grotesk"/>
                <a:sym typeface="ABC Monument Grotesk"/>
              </a:rPr>
              <a:t>Aviation Management</a:t>
            </a:r>
          </a:p>
          <a:p>
            <a:pPr marL="434340" lvl="1" indent="-217170" algn="l">
              <a:lnSpc>
                <a:spcPts val="2879"/>
              </a:lnSpc>
              <a:buFont typeface="Arial"/>
              <a:buChar char="•"/>
            </a:pPr>
            <a:r>
              <a:rPr lang="en-US" sz="2400">
                <a:solidFill>
                  <a:srgbClr val="8000ED"/>
                </a:solidFill>
                <a:latin typeface="ABC Monument Grotesk"/>
                <a:ea typeface="ABC Monument Grotesk"/>
                <a:cs typeface="ABC Monument Grotesk"/>
                <a:sym typeface="ABC Monument Grotesk"/>
              </a:rPr>
              <a:t>Business Management</a:t>
            </a:r>
          </a:p>
          <a:p>
            <a:pPr marL="434340" lvl="1" indent="-217170" algn="l">
              <a:lnSpc>
                <a:spcPts val="2879"/>
              </a:lnSpc>
              <a:buFont typeface="Arial"/>
              <a:buChar char="•"/>
            </a:pPr>
            <a:r>
              <a:rPr lang="en-US" sz="2400">
                <a:solidFill>
                  <a:srgbClr val="8000ED"/>
                </a:solidFill>
                <a:latin typeface="ABC Monument Grotesk"/>
                <a:ea typeface="ABC Monument Grotesk"/>
                <a:cs typeface="ABC Monument Grotesk"/>
                <a:sym typeface="ABC Monument Grotesk"/>
              </a:rPr>
              <a:t>Fashion Industry</a:t>
            </a:r>
          </a:p>
          <a:p>
            <a:pPr marL="434340" lvl="1" indent="-217170" algn="l">
              <a:lnSpc>
                <a:spcPts val="2879"/>
              </a:lnSpc>
              <a:buFont typeface="Arial"/>
              <a:buChar char="•"/>
            </a:pPr>
            <a:r>
              <a:rPr lang="en-US" sz="2400">
                <a:solidFill>
                  <a:srgbClr val="8000ED"/>
                </a:solidFill>
                <a:latin typeface="ABC Monument Grotesk"/>
                <a:ea typeface="ABC Monument Grotesk"/>
                <a:cs typeface="ABC Monument Grotesk"/>
                <a:sym typeface="ABC Monument Grotesk"/>
              </a:rPr>
              <a:t>Real Estate Business and Investment</a:t>
            </a:r>
          </a:p>
        </p:txBody>
      </p:sp>
      <p:sp>
        <p:nvSpPr>
          <p:cNvPr id="4" name="TextBox 4"/>
          <p:cNvSpPr txBox="1"/>
          <p:nvPr/>
        </p:nvSpPr>
        <p:spPr>
          <a:xfrm>
            <a:off x="8638878" y="4413152"/>
            <a:ext cx="4439002" cy="371475"/>
          </a:xfrm>
          <a:prstGeom prst="rect">
            <a:avLst/>
          </a:prstGeom>
        </p:spPr>
        <p:txBody>
          <a:bodyPr lIns="0" tIns="0" rIns="0" bIns="0" rtlCol="0" anchor="t">
            <a:spAutoFit/>
          </a:bodyPr>
          <a:lstStyle/>
          <a:p>
            <a:pPr marL="434340" lvl="1" indent="-217170" algn="l">
              <a:lnSpc>
                <a:spcPts val="2879"/>
              </a:lnSpc>
              <a:buFont typeface="Arial"/>
              <a:buChar char="•"/>
            </a:pPr>
            <a:r>
              <a:rPr lang="en-US" sz="2400">
                <a:solidFill>
                  <a:srgbClr val="8000ED"/>
                </a:solidFill>
                <a:latin typeface="ABC Monument Grotesk"/>
                <a:ea typeface="ABC Monument Grotesk"/>
                <a:cs typeface="ABC Monument Grotesk"/>
                <a:sym typeface="ABC Monument Grotesk"/>
              </a:rPr>
              <a:t>Law</a:t>
            </a:r>
          </a:p>
        </p:txBody>
      </p:sp>
      <p:sp>
        <p:nvSpPr>
          <p:cNvPr id="5" name="TextBox 5"/>
          <p:cNvSpPr txBox="1"/>
          <p:nvPr/>
        </p:nvSpPr>
        <p:spPr>
          <a:xfrm>
            <a:off x="13654049" y="4413152"/>
            <a:ext cx="4219946" cy="1819275"/>
          </a:xfrm>
          <a:prstGeom prst="rect">
            <a:avLst/>
          </a:prstGeom>
        </p:spPr>
        <p:txBody>
          <a:bodyPr lIns="0" tIns="0" rIns="0" bIns="0" rtlCol="0" anchor="t">
            <a:spAutoFit/>
          </a:bodyPr>
          <a:lstStyle/>
          <a:p>
            <a:pPr marL="434340" lvl="1" indent="-217170" algn="l">
              <a:lnSpc>
                <a:spcPts val="2879"/>
              </a:lnSpc>
              <a:buFont typeface="Arial"/>
              <a:buChar char="•"/>
            </a:pPr>
            <a:r>
              <a:rPr lang="en-US" sz="2400">
                <a:solidFill>
                  <a:srgbClr val="8000ED"/>
                </a:solidFill>
                <a:latin typeface="ABC Monument Grotesk"/>
                <a:ea typeface="ABC Monument Grotesk"/>
                <a:cs typeface="ABC Monument Grotesk"/>
                <a:sym typeface="ABC Monument Grotesk"/>
              </a:rPr>
              <a:t>Aviation Management</a:t>
            </a:r>
          </a:p>
          <a:p>
            <a:pPr marL="434340" lvl="1" indent="-217170" algn="l">
              <a:lnSpc>
                <a:spcPts val="2879"/>
              </a:lnSpc>
              <a:buFont typeface="Arial"/>
              <a:buChar char="•"/>
            </a:pPr>
            <a:r>
              <a:rPr lang="en-US" sz="2400">
                <a:solidFill>
                  <a:srgbClr val="8000ED"/>
                </a:solidFill>
                <a:latin typeface="ABC Monument Grotesk"/>
                <a:ea typeface="ABC Monument Grotesk"/>
                <a:cs typeface="ABC Monument Grotesk"/>
                <a:sym typeface="ABC Monument Grotesk"/>
              </a:rPr>
              <a:t>Organizational Innovation and Management</a:t>
            </a:r>
          </a:p>
          <a:p>
            <a:pPr marL="434340" lvl="1" indent="-217170" algn="l">
              <a:lnSpc>
                <a:spcPts val="2879"/>
              </a:lnSpc>
              <a:buFont typeface="Arial"/>
              <a:buChar char="•"/>
            </a:pPr>
            <a:r>
              <a:rPr lang="en-US" sz="2400">
                <a:solidFill>
                  <a:srgbClr val="8000ED"/>
                </a:solidFill>
                <a:latin typeface="ABC Monument Grotesk"/>
                <a:ea typeface="ABC Monument Grotesk"/>
                <a:cs typeface="ABC Monument Grotesk"/>
                <a:sym typeface="ABC Monument Grotesk"/>
              </a:rPr>
              <a:t>Integrated Communication</a:t>
            </a:r>
          </a:p>
          <a:p>
            <a:pPr marL="434340" lvl="1" indent="-217170" algn="l">
              <a:lnSpc>
                <a:spcPts val="2879"/>
              </a:lnSpc>
            </a:pPr>
            <a:endParaRPr lang="en-US" sz="2400">
              <a:solidFill>
                <a:srgbClr val="8000ED"/>
              </a:solidFill>
              <a:latin typeface="ABC Monument Grotesk"/>
              <a:ea typeface="ABC Monument Grotesk"/>
              <a:cs typeface="ABC Monument Grotesk"/>
              <a:sym typeface="ABC Monument Grotesk"/>
            </a:endParaRPr>
          </a:p>
        </p:txBody>
      </p:sp>
      <p:grpSp>
        <p:nvGrpSpPr>
          <p:cNvPr id="6" name="Group 6"/>
          <p:cNvGrpSpPr/>
          <p:nvPr/>
        </p:nvGrpSpPr>
        <p:grpSpPr>
          <a:xfrm>
            <a:off x="3744001" y="3451955"/>
            <a:ext cx="4318709" cy="647882"/>
            <a:chOff x="0" y="0"/>
            <a:chExt cx="5758278" cy="863843"/>
          </a:xfrm>
        </p:grpSpPr>
        <p:sp>
          <p:nvSpPr>
            <p:cNvPr id="7" name="Freeform 7"/>
            <p:cNvSpPr/>
            <p:nvPr/>
          </p:nvSpPr>
          <p:spPr>
            <a:xfrm>
              <a:off x="0" y="0"/>
              <a:ext cx="5758380" cy="863893"/>
            </a:xfrm>
            <a:custGeom>
              <a:avLst/>
              <a:gdLst/>
              <a:ahLst/>
              <a:cxnLst/>
              <a:rect l="l" t="t" r="r" b="b"/>
              <a:pathLst>
                <a:path w="5758380" h="863893">
                  <a:moveTo>
                    <a:pt x="0" y="70320"/>
                  </a:moveTo>
                  <a:cubicBezTo>
                    <a:pt x="0" y="31465"/>
                    <a:pt x="15830" y="0"/>
                    <a:pt x="35377" y="0"/>
                  </a:cubicBezTo>
                  <a:lnTo>
                    <a:pt x="5722932" y="0"/>
                  </a:lnTo>
                  <a:cubicBezTo>
                    <a:pt x="5742479" y="0"/>
                    <a:pt x="5758380" y="31465"/>
                    <a:pt x="5758380" y="70320"/>
                  </a:cubicBezTo>
                  <a:lnTo>
                    <a:pt x="5758380" y="793553"/>
                  </a:lnTo>
                  <a:cubicBezTo>
                    <a:pt x="5758380" y="832408"/>
                    <a:pt x="5742479" y="863893"/>
                    <a:pt x="5722932" y="863893"/>
                  </a:cubicBezTo>
                  <a:lnTo>
                    <a:pt x="35377" y="863893"/>
                  </a:lnTo>
                  <a:cubicBezTo>
                    <a:pt x="15830" y="863893"/>
                    <a:pt x="0" y="832408"/>
                    <a:pt x="0" y="793553"/>
                  </a:cubicBezTo>
                  <a:close/>
                </a:path>
              </a:pathLst>
            </a:custGeom>
            <a:solidFill>
              <a:srgbClr val="8000ED"/>
            </a:solidFill>
            <a:ln w="12700">
              <a:solidFill>
                <a:srgbClr val="000000"/>
              </a:solidFill>
            </a:ln>
          </p:spPr>
          <p:txBody>
            <a:bodyPr/>
            <a:lstStyle/>
            <a:p>
              <a:endParaRPr lang="en-LT"/>
            </a:p>
          </p:txBody>
        </p:sp>
      </p:grpSp>
      <p:grpSp>
        <p:nvGrpSpPr>
          <p:cNvPr id="11" name="Group 11"/>
          <p:cNvGrpSpPr/>
          <p:nvPr/>
        </p:nvGrpSpPr>
        <p:grpSpPr>
          <a:xfrm>
            <a:off x="8348460" y="3451955"/>
            <a:ext cx="4772085" cy="647882"/>
            <a:chOff x="0" y="0"/>
            <a:chExt cx="6362780" cy="863843"/>
          </a:xfrm>
        </p:grpSpPr>
        <p:sp>
          <p:nvSpPr>
            <p:cNvPr id="12" name="Freeform 12"/>
            <p:cNvSpPr/>
            <p:nvPr/>
          </p:nvSpPr>
          <p:spPr>
            <a:xfrm>
              <a:off x="0" y="0"/>
              <a:ext cx="6362881" cy="863893"/>
            </a:xfrm>
            <a:custGeom>
              <a:avLst/>
              <a:gdLst/>
              <a:ahLst/>
              <a:cxnLst/>
              <a:rect l="l" t="t" r="r" b="b"/>
              <a:pathLst>
                <a:path w="6362881" h="863893">
                  <a:moveTo>
                    <a:pt x="0" y="70320"/>
                  </a:moveTo>
                  <a:cubicBezTo>
                    <a:pt x="0" y="31465"/>
                    <a:pt x="17491" y="0"/>
                    <a:pt x="39091" y="0"/>
                  </a:cubicBezTo>
                  <a:lnTo>
                    <a:pt x="6323723" y="0"/>
                  </a:lnTo>
                  <a:cubicBezTo>
                    <a:pt x="6345322" y="0"/>
                    <a:pt x="6362881" y="31465"/>
                    <a:pt x="6362881" y="70320"/>
                  </a:cubicBezTo>
                  <a:lnTo>
                    <a:pt x="6362881" y="793553"/>
                  </a:lnTo>
                  <a:cubicBezTo>
                    <a:pt x="6362881" y="832408"/>
                    <a:pt x="6345322" y="863893"/>
                    <a:pt x="6323723" y="863893"/>
                  </a:cubicBezTo>
                  <a:lnTo>
                    <a:pt x="39091" y="863893"/>
                  </a:lnTo>
                  <a:cubicBezTo>
                    <a:pt x="17491" y="863893"/>
                    <a:pt x="0" y="832408"/>
                    <a:pt x="0" y="793553"/>
                  </a:cubicBezTo>
                  <a:close/>
                </a:path>
              </a:pathLst>
            </a:custGeom>
            <a:solidFill>
              <a:srgbClr val="8000ED"/>
            </a:solidFill>
            <a:ln w="12700">
              <a:solidFill>
                <a:srgbClr val="000000"/>
              </a:solidFill>
            </a:ln>
          </p:spPr>
          <p:txBody>
            <a:bodyPr/>
            <a:lstStyle/>
            <a:p>
              <a:endParaRPr lang="en-LT"/>
            </a:p>
          </p:txBody>
        </p:sp>
      </p:grpSp>
      <p:grpSp>
        <p:nvGrpSpPr>
          <p:cNvPr id="16" name="Group 16"/>
          <p:cNvGrpSpPr/>
          <p:nvPr/>
        </p:nvGrpSpPr>
        <p:grpSpPr>
          <a:xfrm>
            <a:off x="13410678" y="3451955"/>
            <a:ext cx="4643322" cy="647882"/>
            <a:chOff x="0" y="0"/>
            <a:chExt cx="6191095" cy="863843"/>
          </a:xfrm>
        </p:grpSpPr>
        <p:sp>
          <p:nvSpPr>
            <p:cNvPr id="17" name="Freeform 17"/>
            <p:cNvSpPr/>
            <p:nvPr/>
          </p:nvSpPr>
          <p:spPr>
            <a:xfrm>
              <a:off x="0" y="0"/>
              <a:ext cx="6191197" cy="863893"/>
            </a:xfrm>
            <a:custGeom>
              <a:avLst/>
              <a:gdLst/>
              <a:ahLst/>
              <a:cxnLst/>
              <a:rect l="l" t="t" r="r" b="b"/>
              <a:pathLst>
                <a:path w="6191197" h="863893">
                  <a:moveTo>
                    <a:pt x="0" y="70320"/>
                  </a:moveTo>
                  <a:cubicBezTo>
                    <a:pt x="0" y="31465"/>
                    <a:pt x="17019" y="0"/>
                    <a:pt x="38036" y="0"/>
                  </a:cubicBezTo>
                  <a:lnTo>
                    <a:pt x="6153092" y="0"/>
                  </a:lnTo>
                  <a:cubicBezTo>
                    <a:pt x="6174109" y="0"/>
                    <a:pt x="6191197" y="31465"/>
                    <a:pt x="6191197" y="70320"/>
                  </a:cubicBezTo>
                  <a:lnTo>
                    <a:pt x="6191197" y="793553"/>
                  </a:lnTo>
                  <a:cubicBezTo>
                    <a:pt x="6191197" y="832408"/>
                    <a:pt x="6174109" y="863893"/>
                    <a:pt x="6153092" y="863893"/>
                  </a:cubicBezTo>
                  <a:lnTo>
                    <a:pt x="38036" y="863893"/>
                  </a:lnTo>
                  <a:cubicBezTo>
                    <a:pt x="17019" y="863893"/>
                    <a:pt x="0" y="832408"/>
                    <a:pt x="0" y="793553"/>
                  </a:cubicBezTo>
                  <a:close/>
                </a:path>
              </a:pathLst>
            </a:custGeom>
            <a:solidFill>
              <a:srgbClr val="8000ED"/>
            </a:solidFill>
            <a:ln w="12700">
              <a:solidFill>
                <a:srgbClr val="000000"/>
              </a:solidFill>
            </a:ln>
          </p:spPr>
          <p:txBody>
            <a:bodyPr/>
            <a:lstStyle/>
            <a:p>
              <a:endParaRPr lang="en-LT"/>
            </a:p>
          </p:txBody>
        </p:sp>
      </p:grpSp>
      <p:grpSp>
        <p:nvGrpSpPr>
          <p:cNvPr id="21" name="Group 21"/>
          <p:cNvGrpSpPr/>
          <p:nvPr/>
        </p:nvGrpSpPr>
        <p:grpSpPr>
          <a:xfrm>
            <a:off x="3744001" y="1414462"/>
            <a:ext cx="14309998" cy="1080002"/>
            <a:chOff x="0" y="0"/>
            <a:chExt cx="19079997" cy="1440002"/>
          </a:xfrm>
        </p:grpSpPr>
        <p:sp>
          <p:nvSpPr>
            <p:cNvPr id="22" name="Freeform 22"/>
            <p:cNvSpPr/>
            <p:nvPr/>
          </p:nvSpPr>
          <p:spPr>
            <a:xfrm>
              <a:off x="0" y="0"/>
              <a:ext cx="19080099" cy="1440053"/>
            </a:xfrm>
            <a:custGeom>
              <a:avLst/>
              <a:gdLst/>
              <a:ahLst/>
              <a:cxnLst/>
              <a:rect l="l" t="t" r="r" b="b"/>
              <a:pathLst>
                <a:path w="19080099" h="1440053">
                  <a:moveTo>
                    <a:pt x="0" y="117221"/>
                  </a:moveTo>
                  <a:cubicBezTo>
                    <a:pt x="0" y="52451"/>
                    <a:pt x="52451" y="0"/>
                    <a:pt x="117221" y="0"/>
                  </a:cubicBezTo>
                  <a:lnTo>
                    <a:pt x="18962878" y="0"/>
                  </a:lnTo>
                  <a:cubicBezTo>
                    <a:pt x="19027648" y="0"/>
                    <a:pt x="19080099" y="52451"/>
                    <a:pt x="19080099" y="117221"/>
                  </a:cubicBezTo>
                  <a:lnTo>
                    <a:pt x="19080099" y="1322832"/>
                  </a:lnTo>
                  <a:cubicBezTo>
                    <a:pt x="19080099" y="1387602"/>
                    <a:pt x="19027648" y="1440053"/>
                    <a:pt x="18962878" y="1440053"/>
                  </a:cubicBezTo>
                  <a:lnTo>
                    <a:pt x="117221" y="1440053"/>
                  </a:lnTo>
                  <a:cubicBezTo>
                    <a:pt x="52451" y="1440053"/>
                    <a:pt x="0" y="1387602"/>
                    <a:pt x="0" y="1322832"/>
                  </a:cubicBezTo>
                  <a:close/>
                </a:path>
              </a:pathLst>
            </a:custGeom>
            <a:solidFill>
              <a:srgbClr val="8000ED"/>
            </a:solidFill>
            <a:ln w="12700">
              <a:solidFill>
                <a:srgbClr val="000000"/>
              </a:solidFill>
            </a:ln>
          </p:spPr>
          <p:txBody>
            <a:bodyPr/>
            <a:lstStyle/>
            <a:p>
              <a:endParaRPr lang="en-LT"/>
            </a:p>
          </p:txBody>
        </p:sp>
      </p:grpSp>
      <p:sp>
        <p:nvSpPr>
          <p:cNvPr id="28" name="TextBox 28"/>
          <p:cNvSpPr txBox="1"/>
          <p:nvPr/>
        </p:nvSpPr>
        <p:spPr>
          <a:xfrm>
            <a:off x="3759794" y="2681516"/>
            <a:ext cx="14294206" cy="989514"/>
          </a:xfrm>
          <a:prstGeom prst="rect">
            <a:avLst/>
          </a:prstGeom>
        </p:spPr>
        <p:txBody>
          <a:bodyPr lIns="0" tIns="0" rIns="0" bIns="0" rtlCol="0" anchor="ctr"/>
          <a:lstStyle/>
          <a:p>
            <a:pPr algn="l">
              <a:lnSpc>
                <a:spcPts val="3240"/>
              </a:lnSpc>
            </a:pPr>
            <a:r>
              <a:rPr lang="en-US" sz="2700" b="1" dirty="0">
                <a:solidFill>
                  <a:srgbClr val="8000ED"/>
                </a:solidFill>
                <a:latin typeface="ABC Monument Grotesk Medium"/>
                <a:ea typeface="ABC Monument Grotesk Medium"/>
                <a:cs typeface="ABC Monument Grotesk Medium"/>
                <a:sym typeface="ABC Monument Grotesk Medium"/>
              </a:rPr>
              <a:t>KSU has been granted a 7-year accreditation</a:t>
            </a:r>
          </a:p>
          <a:p>
            <a:pPr algn="l">
              <a:lnSpc>
                <a:spcPts val="3240"/>
              </a:lnSpc>
            </a:pPr>
            <a:endParaRPr lang="en-US" sz="2700" b="1" dirty="0">
              <a:solidFill>
                <a:srgbClr val="8000ED"/>
              </a:solidFill>
              <a:latin typeface="ABC Monument Grotesk Medium"/>
              <a:ea typeface="ABC Monument Grotesk Medium"/>
              <a:cs typeface="ABC Monument Grotesk Medium"/>
              <a:sym typeface="ABC Monument Grotesk Medium"/>
            </a:endParaRPr>
          </a:p>
        </p:txBody>
      </p:sp>
      <p:sp>
        <p:nvSpPr>
          <p:cNvPr id="29" name="Freeform 29"/>
          <p:cNvSpPr/>
          <p:nvPr/>
        </p:nvSpPr>
        <p:spPr>
          <a:xfrm>
            <a:off x="-147" y="12799002"/>
            <a:ext cx="3408483" cy="1085602"/>
          </a:xfrm>
          <a:custGeom>
            <a:avLst/>
            <a:gdLst/>
            <a:ahLst/>
            <a:cxnLst/>
            <a:rect l="l" t="t" r="r" b="b"/>
            <a:pathLst>
              <a:path w="3408483" h="1085602">
                <a:moveTo>
                  <a:pt x="0" y="0"/>
                </a:moveTo>
                <a:lnTo>
                  <a:pt x="3408483" y="0"/>
                </a:lnTo>
                <a:lnTo>
                  <a:pt x="3408483" y="1085603"/>
                </a:lnTo>
                <a:lnTo>
                  <a:pt x="0" y="1085603"/>
                </a:lnTo>
                <a:lnTo>
                  <a:pt x="0" y="0"/>
                </a:lnTo>
                <a:close/>
              </a:path>
            </a:pathLst>
          </a:custGeom>
          <a:blipFill>
            <a:blip r:embed="rId2">
              <a:extLst>
                <a:ext uri="{96DAC541-7B7A-43D3-8B79-37D633B846F1}">
                  <asvg:svgBlip xmlns:asvg="http://schemas.microsoft.com/office/drawing/2016/SVG/main" r:embed="rId3"/>
                </a:ext>
              </a:extLst>
            </a:blip>
            <a:stretch>
              <a:fillRect r="-20"/>
            </a:stretch>
          </a:blipFill>
        </p:spPr>
        <p:txBody>
          <a:bodyPr/>
          <a:lstStyle/>
          <a:p>
            <a:endParaRPr lang="en-LT"/>
          </a:p>
        </p:txBody>
      </p:sp>
      <p:sp>
        <p:nvSpPr>
          <p:cNvPr id="30" name="TextBox 30"/>
          <p:cNvSpPr txBox="1"/>
          <p:nvPr/>
        </p:nvSpPr>
        <p:spPr>
          <a:xfrm>
            <a:off x="8510269" y="14191776"/>
            <a:ext cx="4330713" cy="3781425"/>
          </a:xfrm>
          <a:prstGeom prst="rect">
            <a:avLst/>
          </a:prstGeom>
        </p:spPr>
        <p:txBody>
          <a:bodyPr lIns="0" tIns="0" rIns="0" bIns="0" rtlCol="0" anchor="t">
            <a:spAutoFit/>
          </a:bodyPr>
          <a:lstStyle/>
          <a:p>
            <a:pPr marL="380048" lvl="1" indent="-190024" algn="l">
              <a:lnSpc>
                <a:spcPts val="252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Bendrosios žinios apie orlaivius</a:t>
            </a:r>
          </a:p>
          <a:p>
            <a:pPr marL="380048" lvl="1" indent="-190024" algn="l">
              <a:lnSpc>
                <a:spcPts val="252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Ekonomika</a:t>
            </a:r>
          </a:p>
          <a:p>
            <a:pPr marL="380048" lvl="1" indent="-190024" algn="l">
              <a:lnSpc>
                <a:spcPts val="252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Finansų apskaita</a:t>
            </a:r>
          </a:p>
          <a:p>
            <a:pPr marL="380048" lvl="1" indent="-190024" algn="l">
              <a:lnSpc>
                <a:spcPts val="252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IATA Kelionės ir turizmas</a:t>
            </a:r>
          </a:p>
          <a:p>
            <a:pPr marL="380048" lvl="1" indent="-190024" algn="l">
              <a:lnSpc>
                <a:spcPts val="252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Integruotos marketingo komunikacijos</a:t>
            </a:r>
          </a:p>
          <a:p>
            <a:pPr marL="380048" lvl="1" indent="-190024" algn="l">
              <a:lnSpc>
                <a:spcPts val="252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Lėktuvų priežiūros paslaugų vadyba</a:t>
            </a:r>
          </a:p>
          <a:p>
            <a:pPr marL="380048" lvl="1" indent="-190024" algn="l">
              <a:lnSpc>
                <a:spcPts val="252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Logistika / Organizacinė elgsena</a:t>
            </a:r>
          </a:p>
          <a:p>
            <a:pPr marL="380048" lvl="1" indent="-190024" algn="l">
              <a:lnSpc>
                <a:spcPts val="252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Oro uostų paslaugų vadyba</a:t>
            </a:r>
          </a:p>
          <a:p>
            <a:pPr marL="380048" lvl="1" indent="-190024" algn="l">
              <a:lnSpc>
                <a:spcPts val="252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Oro uostų planavimas ir valdymas</a:t>
            </a:r>
          </a:p>
        </p:txBody>
      </p:sp>
      <p:sp>
        <p:nvSpPr>
          <p:cNvPr id="31" name="TextBox 31"/>
          <p:cNvSpPr txBox="1"/>
          <p:nvPr/>
        </p:nvSpPr>
        <p:spPr>
          <a:xfrm>
            <a:off x="13370277" y="14191776"/>
            <a:ext cx="4330713" cy="2838450"/>
          </a:xfrm>
          <a:prstGeom prst="rect">
            <a:avLst/>
          </a:prstGeom>
        </p:spPr>
        <p:txBody>
          <a:bodyPr lIns="0" tIns="0" rIns="0" bIns="0" rtlCol="0" anchor="t">
            <a:spAutoFit/>
          </a:bodyPr>
          <a:lstStyle/>
          <a:p>
            <a:pPr marL="380048" lvl="1" indent="-190024" algn="l">
              <a:lnSpc>
                <a:spcPts val="252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Rusų arba ispanų kalba</a:t>
            </a:r>
          </a:p>
          <a:p>
            <a:pPr marL="380048" lvl="1" indent="-190024" algn="l">
              <a:lnSpc>
                <a:spcPts val="252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Skrydžių vadyba</a:t>
            </a:r>
          </a:p>
          <a:p>
            <a:pPr marL="380048" lvl="1" indent="-190024" algn="l">
              <a:lnSpc>
                <a:spcPts val="252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Statistika</a:t>
            </a:r>
          </a:p>
          <a:p>
            <a:pPr marL="380048" lvl="1" indent="-190024" algn="l">
              <a:lnSpc>
                <a:spcPts val="252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Strateginė vadyba</a:t>
            </a:r>
          </a:p>
          <a:p>
            <a:pPr marL="380048" lvl="1" indent="-190024" algn="l">
              <a:lnSpc>
                <a:spcPts val="252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Tarptautinė aviacija</a:t>
            </a:r>
          </a:p>
          <a:p>
            <a:pPr marL="380048" lvl="1" indent="-190024" algn="l">
              <a:lnSpc>
                <a:spcPts val="252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Vadybos teorijos</a:t>
            </a:r>
          </a:p>
          <a:p>
            <a:pPr marL="380048" lvl="1" indent="-190024" algn="l">
              <a:lnSpc>
                <a:spcPts val="252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Valdymo apskaita</a:t>
            </a:r>
          </a:p>
          <a:p>
            <a:pPr marL="380048" lvl="1" indent="-190024" algn="l">
              <a:lnSpc>
                <a:spcPts val="252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Verslo matematika</a:t>
            </a:r>
          </a:p>
          <a:p>
            <a:pPr marL="380048" lvl="1" indent="-190024" algn="l">
              <a:lnSpc>
                <a:spcPts val="252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Žmogiškųjų išteklių vadyba ir kt.</a:t>
            </a:r>
          </a:p>
        </p:txBody>
      </p:sp>
      <p:sp>
        <p:nvSpPr>
          <p:cNvPr id="32" name="TextBox 32"/>
          <p:cNvSpPr txBox="1"/>
          <p:nvPr/>
        </p:nvSpPr>
        <p:spPr>
          <a:xfrm>
            <a:off x="3650271" y="14207083"/>
            <a:ext cx="4330713" cy="3152775"/>
          </a:xfrm>
          <a:prstGeom prst="rect">
            <a:avLst/>
          </a:prstGeom>
        </p:spPr>
        <p:txBody>
          <a:bodyPr lIns="0" tIns="0" rIns="0" bIns="0" rtlCol="0" anchor="t">
            <a:spAutoFit/>
          </a:bodyPr>
          <a:lstStyle/>
          <a:p>
            <a:pPr marL="380048" lvl="1" indent="-190024" algn="l">
              <a:lnSpc>
                <a:spcPts val="252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Anglų kalba</a:t>
            </a:r>
          </a:p>
          <a:p>
            <a:pPr marL="380048" lvl="1" indent="-190024" algn="l">
              <a:lnSpc>
                <a:spcPts val="252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Antžeminių paslaugų vadyba</a:t>
            </a:r>
          </a:p>
          <a:p>
            <a:pPr marL="380048" lvl="1" indent="-190024" algn="l">
              <a:lnSpc>
                <a:spcPts val="252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Aviacijos  verslo modeliai</a:t>
            </a:r>
          </a:p>
          <a:p>
            <a:pPr marL="380048" lvl="1" indent="-190024" algn="l">
              <a:lnSpc>
                <a:spcPts val="252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Aviacijos finansai</a:t>
            </a:r>
          </a:p>
          <a:p>
            <a:pPr marL="380048" lvl="1" indent="-190024" algn="l">
              <a:lnSpc>
                <a:spcPts val="252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Aviacijos industrijos</a:t>
            </a:r>
          </a:p>
          <a:p>
            <a:pPr marL="380048" lvl="1" indent="-190024" algn="l">
              <a:lnSpc>
                <a:spcPts val="252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Aviacijos informacijos valdymo sistemos</a:t>
            </a:r>
          </a:p>
          <a:p>
            <a:pPr marL="380048" lvl="1" indent="-190024" algn="l">
              <a:lnSpc>
                <a:spcPts val="252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Aviacijos politika</a:t>
            </a:r>
          </a:p>
          <a:p>
            <a:pPr marL="380048" lvl="1" indent="-190024" algn="l">
              <a:lnSpc>
                <a:spcPts val="252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Aviacijos teisė</a:t>
            </a:r>
          </a:p>
          <a:p>
            <a:pPr marL="380048" lvl="1" indent="-190024" algn="l">
              <a:lnSpc>
                <a:spcPts val="252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Avialinijų veikla ir vadyba</a:t>
            </a:r>
          </a:p>
        </p:txBody>
      </p:sp>
      <p:grpSp>
        <p:nvGrpSpPr>
          <p:cNvPr id="33" name="Group 33"/>
          <p:cNvGrpSpPr/>
          <p:nvPr/>
        </p:nvGrpSpPr>
        <p:grpSpPr>
          <a:xfrm>
            <a:off x="14593906" y="21984598"/>
            <a:ext cx="1620002" cy="534399"/>
            <a:chOff x="0" y="0"/>
            <a:chExt cx="2160003" cy="712532"/>
          </a:xfrm>
        </p:grpSpPr>
        <p:sp>
          <p:nvSpPr>
            <p:cNvPr id="34" name="Freeform 34"/>
            <p:cNvSpPr/>
            <p:nvPr/>
          </p:nvSpPr>
          <p:spPr>
            <a:xfrm>
              <a:off x="0" y="0"/>
              <a:ext cx="2160000" cy="712530"/>
            </a:xfrm>
            <a:custGeom>
              <a:avLst/>
              <a:gdLst/>
              <a:ahLst/>
              <a:cxnLst/>
              <a:rect l="l" t="t" r="r" b="b"/>
              <a:pathLst>
                <a:path w="2160000" h="712530">
                  <a:moveTo>
                    <a:pt x="0" y="0"/>
                  </a:moveTo>
                  <a:lnTo>
                    <a:pt x="2160000" y="0"/>
                  </a:lnTo>
                  <a:lnTo>
                    <a:pt x="2160000" y="712530"/>
                  </a:lnTo>
                  <a:lnTo>
                    <a:pt x="0" y="712530"/>
                  </a:lnTo>
                  <a:close/>
                </a:path>
              </a:pathLst>
            </a:custGeom>
            <a:solidFill>
              <a:srgbClr val="000000">
                <a:alpha val="0"/>
              </a:srgbClr>
            </a:solidFill>
            <a:ln w="12700">
              <a:solidFill>
                <a:srgbClr val="000000"/>
              </a:solidFill>
            </a:ln>
          </p:spPr>
          <p:txBody>
            <a:bodyPr/>
            <a:lstStyle/>
            <a:p>
              <a:endParaRPr lang="en-LT"/>
            </a:p>
          </p:txBody>
        </p:sp>
        <p:sp>
          <p:nvSpPr>
            <p:cNvPr id="35" name="TextBox 35"/>
            <p:cNvSpPr txBox="1"/>
            <p:nvPr/>
          </p:nvSpPr>
          <p:spPr>
            <a:xfrm>
              <a:off x="0" y="0"/>
              <a:ext cx="2160003" cy="712532"/>
            </a:xfrm>
            <a:prstGeom prst="rect">
              <a:avLst/>
            </a:prstGeom>
          </p:spPr>
          <p:txBody>
            <a:bodyPr lIns="0" tIns="0" rIns="0" bIns="0" rtlCol="0" anchor="ctr"/>
            <a:lstStyle/>
            <a:p>
              <a:pPr algn="l">
                <a:lnSpc>
                  <a:spcPts val="2160"/>
                </a:lnSpc>
              </a:pPr>
              <a:r>
                <a:rPr lang="en-US" sz="1800">
                  <a:solidFill>
                    <a:srgbClr val="8000ED"/>
                  </a:solidFill>
                  <a:latin typeface="ABC Monument Grotesk"/>
                  <a:ea typeface="ABC Monument Grotesk"/>
                  <a:cs typeface="ABC Monument Grotesk"/>
                  <a:sym typeface="ABC Monument Grotesk"/>
                </a:rPr>
                <a:t>12/17/2025</a:t>
              </a:r>
            </a:p>
          </p:txBody>
        </p:sp>
      </p:grpSp>
      <p:grpSp>
        <p:nvGrpSpPr>
          <p:cNvPr id="36" name="Group 36"/>
          <p:cNvGrpSpPr/>
          <p:nvPr/>
        </p:nvGrpSpPr>
        <p:grpSpPr>
          <a:xfrm>
            <a:off x="492" y="21995485"/>
            <a:ext cx="14309998" cy="523516"/>
            <a:chOff x="0" y="0"/>
            <a:chExt cx="19079997" cy="698022"/>
          </a:xfrm>
        </p:grpSpPr>
        <p:sp>
          <p:nvSpPr>
            <p:cNvPr id="37" name="Freeform 37"/>
            <p:cNvSpPr/>
            <p:nvPr/>
          </p:nvSpPr>
          <p:spPr>
            <a:xfrm>
              <a:off x="0" y="0"/>
              <a:ext cx="19080000" cy="698027"/>
            </a:xfrm>
            <a:custGeom>
              <a:avLst/>
              <a:gdLst/>
              <a:ahLst/>
              <a:cxnLst/>
              <a:rect l="l" t="t" r="r" b="b"/>
              <a:pathLst>
                <a:path w="19080000" h="698027">
                  <a:moveTo>
                    <a:pt x="0" y="0"/>
                  </a:moveTo>
                  <a:lnTo>
                    <a:pt x="19080000" y="0"/>
                  </a:lnTo>
                  <a:lnTo>
                    <a:pt x="19080000" y="698027"/>
                  </a:lnTo>
                  <a:lnTo>
                    <a:pt x="0" y="698027"/>
                  </a:lnTo>
                  <a:close/>
                </a:path>
              </a:pathLst>
            </a:custGeom>
            <a:solidFill>
              <a:srgbClr val="000000">
                <a:alpha val="0"/>
              </a:srgbClr>
            </a:solidFill>
            <a:ln w="12700">
              <a:solidFill>
                <a:srgbClr val="000000"/>
              </a:solidFill>
            </a:ln>
          </p:spPr>
          <p:txBody>
            <a:bodyPr/>
            <a:lstStyle/>
            <a:p>
              <a:endParaRPr lang="en-LT"/>
            </a:p>
          </p:txBody>
        </p:sp>
        <p:sp>
          <p:nvSpPr>
            <p:cNvPr id="38" name="TextBox 38"/>
            <p:cNvSpPr txBox="1"/>
            <p:nvPr/>
          </p:nvSpPr>
          <p:spPr>
            <a:xfrm>
              <a:off x="0" y="0"/>
              <a:ext cx="19079997" cy="698022"/>
            </a:xfrm>
            <a:prstGeom prst="rect">
              <a:avLst/>
            </a:prstGeom>
          </p:spPr>
          <p:txBody>
            <a:bodyPr lIns="0" tIns="0" rIns="0" bIns="0" rtlCol="0" anchor="ctr"/>
            <a:lstStyle/>
            <a:p>
              <a:pPr algn="l">
                <a:lnSpc>
                  <a:spcPts val="2160"/>
                </a:lnSpc>
              </a:pPr>
              <a:r>
                <a:rPr lang="en-US" sz="1800">
                  <a:solidFill>
                    <a:srgbClr val="8000ED"/>
                  </a:solidFill>
                  <a:latin typeface="ABC Monument Grotesk"/>
                  <a:ea typeface="ABC Monument Grotesk"/>
                  <a:cs typeface="ABC Monument Grotesk"/>
                  <a:sym typeface="ABC Monument Grotesk"/>
                </a:rPr>
                <a:t>Poraštės tekstas</a:t>
              </a:r>
            </a:p>
          </p:txBody>
        </p:sp>
      </p:grpSp>
      <p:grpSp>
        <p:nvGrpSpPr>
          <p:cNvPr id="39" name="Group 39"/>
          <p:cNvGrpSpPr/>
          <p:nvPr/>
        </p:nvGrpSpPr>
        <p:grpSpPr>
          <a:xfrm>
            <a:off x="16470493" y="21978997"/>
            <a:ext cx="1349997" cy="539564"/>
            <a:chOff x="0" y="0"/>
            <a:chExt cx="1799996" cy="719418"/>
          </a:xfrm>
        </p:grpSpPr>
        <p:sp>
          <p:nvSpPr>
            <p:cNvPr id="40" name="Freeform 40"/>
            <p:cNvSpPr/>
            <p:nvPr/>
          </p:nvSpPr>
          <p:spPr>
            <a:xfrm>
              <a:off x="0" y="0"/>
              <a:ext cx="1800000" cy="719419"/>
            </a:xfrm>
            <a:custGeom>
              <a:avLst/>
              <a:gdLst/>
              <a:ahLst/>
              <a:cxnLst/>
              <a:rect l="l" t="t" r="r" b="b"/>
              <a:pathLst>
                <a:path w="1800000" h="719419">
                  <a:moveTo>
                    <a:pt x="0" y="0"/>
                  </a:moveTo>
                  <a:lnTo>
                    <a:pt x="1800000" y="0"/>
                  </a:lnTo>
                  <a:lnTo>
                    <a:pt x="1800000" y="719419"/>
                  </a:lnTo>
                  <a:lnTo>
                    <a:pt x="0" y="719419"/>
                  </a:lnTo>
                  <a:close/>
                </a:path>
              </a:pathLst>
            </a:custGeom>
            <a:solidFill>
              <a:srgbClr val="000000">
                <a:alpha val="0"/>
              </a:srgbClr>
            </a:solidFill>
            <a:ln w="12700">
              <a:solidFill>
                <a:srgbClr val="000000"/>
              </a:solidFill>
            </a:ln>
          </p:spPr>
          <p:txBody>
            <a:bodyPr/>
            <a:lstStyle/>
            <a:p>
              <a:endParaRPr lang="en-LT"/>
            </a:p>
          </p:txBody>
        </p:sp>
        <p:sp>
          <p:nvSpPr>
            <p:cNvPr id="41" name="TextBox 41"/>
            <p:cNvSpPr txBox="1"/>
            <p:nvPr/>
          </p:nvSpPr>
          <p:spPr>
            <a:xfrm>
              <a:off x="0" y="-9525"/>
              <a:ext cx="1799996" cy="728943"/>
            </a:xfrm>
            <a:prstGeom prst="rect">
              <a:avLst/>
            </a:prstGeom>
          </p:spPr>
          <p:txBody>
            <a:bodyPr lIns="0" tIns="0" rIns="0" bIns="0" rtlCol="0" anchor="ctr"/>
            <a:lstStyle/>
            <a:p>
              <a:pPr algn="r">
                <a:lnSpc>
                  <a:spcPts val="2879"/>
                </a:lnSpc>
              </a:pPr>
              <a:r>
                <a:rPr lang="en-US" sz="2400">
                  <a:solidFill>
                    <a:srgbClr val="8000ED"/>
                  </a:solidFill>
                  <a:latin typeface="ABC Monument Grotesk"/>
                  <a:ea typeface="ABC Monument Grotesk"/>
                  <a:cs typeface="ABC Monument Grotesk"/>
                  <a:sym typeface="ABC Monument Grotesk"/>
                </a:rPr>
                <a:t>48</a:t>
              </a:r>
            </a:p>
          </p:txBody>
        </p:sp>
      </p:grpSp>
      <p:grpSp>
        <p:nvGrpSpPr>
          <p:cNvPr id="42" name="Group 42"/>
          <p:cNvGrpSpPr/>
          <p:nvPr/>
        </p:nvGrpSpPr>
        <p:grpSpPr>
          <a:xfrm>
            <a:off x="4130" y="14021298"/>
            <a:ext cx="3296850" cy="1998297"/>
            <a:chOff x="0" y="0"/>
            <a:chExt cx="4395800" cy="2664396"/>
          </a:xfrm>
        </p:grpSpPr>
        <p:grpSp>
          <p:nvGrpSpPr>
            <p:cNvPr id="43" name="Group 43"/>
            <p:cNvGrpSpPr/>
            <p:nvPr/>
          </p:nvGrpSpPr>
          <p:grpSpPr>
            <a:xfrm>
              <a:off x="0" y="0"/>
              <a:ext cx="4395800" cy="2664396"/>
              <a:chOff x="0" y="0"/>
              <a:chExt cx="4395800" cy="2664396"/>
            </a:xfrm>
          </p:grpSpPr>
          <p:sp>
            <p:nvSpPr>
              <p:cNvPr id="44" name="Freeform 44"/>
              <p:cNvSpPr/>
              <p:nvPr/>
            </p:nvSpPr>
            <p:spPr>
              <a:xfrm>
                <a:off x="0" y="0"/>
                <a:ext cx="4395724" cy="2664373"/>
              </a:xfrm>
              <a:custGeom>
                <a:avLst/>
                <a:gdLst/>
                <a:ahLst/>
                <a:cxnLst/>
                <a:rect l="l" t="t" r="r" b="b"/>
                <a:pathLst>
                  <a:path w="4395724" h="2664373">
                    <a:moveTo>
                      <a:pt x="0" y="92961"/>
                    </a:moveTo>
                    <a:cubicBezTo>
                      <a:pt x="0" y="41628"/>
                      <a:pt x="160147" y="0"/>
                      <a:pt x="357632" y="0"/>
                    </a:cubicBezTo>
                    <a:lnTo>
                      <a:pt x="4038092" y="0"/>
                    </a:lnTo>
                    <a:cubicBezTo>
                      <a:pt x="4235577" y="0"/>
                      <a:pt x="4395724" y="41628"/>
                      <a:pt x="4395724" y="92961"/>
                    </a:cubicBezTo>
                    <a:lnTo>
                      <a:pt x="4395724" y="2571412"/>
                    </a:lnTo>
                    <a:cubicBezTo>
                      <a:pt x="4395724" y="2622746"/>
                      <a:pt x="4235577" y="2664373"/>
                      <a:pt x="4038092" y="2664373"/>
                    </a:cubicBezTo>
                    <a:lnTo>
                      <a:pt x="357632" y="2664373"/>
                    </a:lnTo>
                    <a:cubicBezTo>
                      <a:pt x="160147" y="2664434"/>
                      <a:pt x="0" y="2622779"/>
                      <a:pt x="0" y="2571412"/>
                    </a:cubicBezTo>
                    <a:close/>
                  </a:path>
                </a:pathLst>
              </a:custGeom>
              <a:solidFill>
                <a:srgbClr val="000000">
                  <a:alpha val="0"/>
                </a:srgbClr>
              </a:solidFill>
              <a:ln w="12700">
                <a:solidFill>
                  <a:srgbClr val="000000"/>
                </a:solidFill>
              </a:ln>
            </p:spPr>
            <p:txBody>
              <a:bodyPr/>
              <a:lstStyle/>
              <a:p>
                <a:endParaRPr lang="en-LT"/>
              </a:p>
            </p:txBody>
          </p:sp>
        </p:grpSp>
        <p:sp>
          <p:nvSpPr>
            <p:cNvPr id="45" name="TextBox 45"/>
            <p:cNvSpPr txBox="1"/>
            <p:nvPr/>
          </p:nvSpPr>
          <p:spPr>
            <a:xfrm>
              <a:off x="240005" y="240005"/>
              <a:ext cx="3915804" cy="2184400"/>
            </a:xfrm>
            <a:prstGeom prst="rect">
              <a:avLst/>
            </a:prstGeom>
          </p:spPr>
          <p:txBody>
            <a:bodyPr lIns="0" tIns="0" rIns="0" bIns="0" rtlCol="0" anchor="t">
              <a:spAutoFit/>
            </a:bodyPr>
            <a:lstStyle/>
            <a:p>
              <a:pPr algn="l">
                <a:lnSpc>
                  <a:spcPts val="6480"/>
                </a:lnSpc>
              </a:pPr>
              <a:r>
                <a:rPr lang="en-US" sz="5400" b="1">
                  <a:solidFill>
                    <a:srgbClr val="8000ED"/>
                  </a:solidFill>
                  <a:latin typeface="ABC Monument Grotesk Medium"/>
                  <a:ea typeface="ABC Monument Grotesk Medium"/>
                  <a:cs typeface="ABC Monument Grotesk Medium"/>
                  <a:sym typeface="ABC Monument Grotesk Medium"/>
                </a:rPr>
                <a:t>Studijų dalykai</a:t>
              </a:r>
            </a:p>
          </p:txBody>
        </p:sp>
      </p:grpSp>
      <p:sp>
        <p:nvSpPr>
          <p:cNvPr id="46" name="TextBox 2">
            <a:extLst>
              <a:ext uri="{FF2B5EF4-FFF2-40B4-BE49-F238E27FC236}">
                <a16:creationId xmlns:a16="http://schemas.microsoft.com/office/drawing/2014/main" id="{167737C0-5D50-EB71-B441-B26643FB79E5}"/>
              </a:ext>
            </a:extLst>
          </p:cNvPr>
          <p:cNvSpPr txBox="1"/>
          <p:nvPr/>
        </p:nvSpPr>
        <p:spPr>
          <a:xfrm>
            <a:off x="4038600" y="3581292"/>
            <a:ext cx="7276542" cy="410369"/>
          </a:xfrm>
          <a:prstGeom prst="rect">
            <a:avLst/>
          </a:prstGeom>
        </p:spPr>
        <p:txBody>
          <a:bodyPr lIns="0" tIns="0" rIns="0" bIns="0" rtlCol="0" anchor="t">
            <a:spAutoFit/>
          </a:bodyPr>
          <a:lstStyle/>
          <a:p>
            <a:pPr>
              <a:lnSpc>
                <a:spcPts val="3240"/>
              </a:lnSpc>
            </a:pPr>
            <a:r>
              <a:rPr lang="en-US" sz="2800" b="1" dirty="0">
                <a:solidFill>
                  <a:srgbClr val="E6CCFB"/>
                </a:solidFill>
                <a:latin typeface="ABC Monument Grotesk Medium"/>
                <a:ea typeface="ABC Monument Grotesk Medium"/>
                <a:cs typeface="ABC Monument Grotesk Medium"/>
                <a:sym typeface="ABC Monument Grotesk Medium"/>
              </a:rPr>
              <a:t>Bachelor’s studies</a:t>
            </a:r>
          </a:p>
        </p:txBody>
      </p:sp>
      <p:sp>
        <p:nvSpPr>
          <p:cNvPr id="47" name="TextBox 2">
            <a:extLst>
              <a:ext uri="{FF2B5EF4-FFF2-40B4-BE49-F238E27FC236}">
                <a16:creationId xmlns:a16="http://schemas.microsoft.com/office/drawing/2014/main" id="{55703090-7799-219F-2DE4-4F7272C633C4}"/>
              </a:ext>
            </a:extLst>
          </p:cNvPr>
          <p:cNvSpPr txBox="1"/>
          <p:nvPr/>
        </p:nvSpPr>
        <p:spPr>
          <a:xfrm>
            <a:off x="8741800" y="3570729"/>
            <a:ext cx="7276542" cy="410369"/>
          </a:xfrm>
          <a:prstGeom prst="rect">
            <a:avLst/>
          </a:prstGeom>
        </p:spPr>
        <p:txBody>
          <a:bodyPr lIns="0" tIns="0" rIns="0" bIns="0" rtlCol="0" anchor="t">
            <a:spAutoFit/>
          </a:bodyPr>
          <a:lstStyle/>
          <a:p>
            <a:pPr>
              <a:lnSpc>
                <a:spcPts val="3240"/>
              </a:lnSpc>
            </a:pPr>
            <a:r>
              <a:rPr lang="en-US" sz="2800" b="1" dirty="0">
                <a:solidFill>
                  <a:srgbClr val="E6CCFB"/>
                </a:solidFill>
                <a:latin typeface="ABC Monument Grotesk Medium"/>
                <a:ea typeface="ABC Monument Grotesk Medium"/>
                <a:cs typeface="ABC Monument Grotesk Medium"/>
                <a:sym typeface="ABC Monument Grotesk Medium"/>
              </a:rPr>
              <a:t>Integrated studies</a:t>
            </a:r>
          </a:p>
        </p:txBody>
      </p:sp>
      <p:sp>
        <p:nvSpPr>
          <p:cNvPr id="48" name="TextBox 2">
            <a:extLst>
              <a:ext uri="{FF2B5EF4-FFF2-40B4-BE49-F238E27FC236}">
                <a16:creationId xmlns:a16="http://schemas.microsoft.com/office/drawing/2014/main" id="{78C1C65C-7B3E-2598-4874-69F04BCF316D}"/>
              </a:ext>
            </a:extLst>
          </p:cNvPr>
          <p:cNvSpPr txBox="1"/>
          <p:nvPr/>
        </p:nvSpPr>
        <p:spPr>
          <a:xfrm>
            <a:off x="13654049" y="3560166"/>
            <a:ext cx="7276542" cy="410369"/>
          </a:xfrm>
          <a:prstGeom prst="rect">
            <a:avLst/>
          </a:prstGeom>
        </p:spPr>
        <p:txBody>
          <a:bodyPr lIns="0" tIns="0" rIns="0" bIns="0" rtlCol="0" anchor="t">
            <a:spAutoFit/>
          </a:bodyPr>
          <a:lstStyle/>
          <a:p>
            <a:pPr>
              <a:lnSpc>
                <a:spcPts val="3240"/>
              </a:lnSpc>
            </a:pPr>
            <a:r>
              <a:rPr lang="en-US" sz="2800" b="1" dirty="0">
                <a:solidFill>
                  <a:srgbClr val="E6CCFB"/>
                </a:solidFill>
                <a:latin typeface="ABC Monument Grotesk Medium"/>
                <a:ea typeface="ABC Monument Grotesk Medium"/>
                <a:cs typeface="ABC Monument Grotesk Medium"/>
                <a:sym typeface="ABC Monument Grotesk Medium"/>
              </a:rPr>
              <a:t>Master’s studies</a:t>
            </a:r>
          </a:p>
        </p:txBody>
      </p:sp>
      <p:sp>
        <p:nvSpPr>
          <p:cNvPr id="49" name="TextBox 48">
            <a:extLst>
              <a:ext uri="{FF2B5EF4-FFF2-40B4-BE49-F238E27FC236}">
                <a16:creationId xmlns:a16="http://schemas.microsoft.com/office/drawing/2014/main" id="{1FB18957-A24B-E302-B8C9-48D6607E766F}"/>
              </a:ext>
            </a:extLst>
          </p:cNvPr>
          <p:cNvSpPr txBox="1"/>
          <p:nvPr/>
        </p:nvSpPr>
        <p:spPr>
          <a:xfrm>
            <a:off x="3822656" y="1507713"/>
            <a:ext cx="14624066" cy="925894"/>
          </a:xfrm>
          <a:prstGeom prst="rect">
            <a:avLst/>
          </a:prstGeom>
          <a:noFill/>
        </p:spPr>
        <p:txBody>
          <a:bodyPr wrap="square">
            <a:spAutoFit/>
          </a:bodyPr>
          <a:lstStyle/>
          <a:p>
            <a:pPr>
              <a:lnSpc>
                <a:spcPts val="6480"/>
              </a:lnSpc>
            </a:pPr>
            <a:r>
              <a:rPr lang="en-US" sz="6000" b="1" dirty="0">
                <a:solidFill>
                  <a:srgbClr val="E6CCFB"/>
                </a:solidFill>
                <a:latin typeface="ABC Monument Grotesk Medium"/>
                <a:ea typeface="ABC Monument Grotesk Medium"/>
                <a:cs typeface="ABC Monument Grotesk Medium"/>
                <a:sym typeface="ABC Monument Grotesk Medium"/>
              </a:rPr>
              <a:t>Study </a:t>
            </a:r>
            <a:r>
              <a:rPr lang="en-US" sz="6000" b="1" dirty="0" err="1">
                <a:solidFill>
                  <a:srgbClr val="E6CCFB"/>
                </a:solidFill>
                <a:latin typeface="ABC Monument Grotesk Medium"/>
                <a:ea typeface="ABC Monument Grotesk Medium"/>
                <a:cs typeface="ABC Monument Grotesk Medium"/>
                <a:sym typeface="ABC Monument Grotesk Medium"/>
              </a:rPr>
              <a:t>programmes</a:t>
            </a:r>
            <a:endParaRPr lang="en-US" sz="6000" b="1" dirty="0">
              <a:solidFill>
                <a:srgbClr val="E6CCFB"/>
              </a:solidFill>
              <a:latin typeface="ABC Monument Grotesk Medium"/>
              <a:ea typeface="ABC Monument Grotesk Medium"/>
              <a:cs typeface="ABC Monument Grotesk Medium"/>
              <a:sym typeface="ABC Monument Grotesk Medium"/>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6CCFB"/>
        </a:solidFill>
        <a:effectLst/>
      </p:bgPr>
    </p:bg>
    <p:spTree>
      <p:nvGrpSpPr>
        <p:cNvPr id="1" name=""/>
        <p:cNvGrpSpPr/>
        <p:nvPr/>
      </p:nvGrpSpPr>
      <p:grpSpPr>
        <a:xfrm>
          <a:off x="0" y="0"/>
          <a:ext cx="0" cy="0"/>
          <a:chOff x="0" y="0"/>
          <a:chExt cx="0" cy="0"/>
        </a:xfrm>
      </p:grpSpPr>
      <p:sp>
        <p:nvSpPr>
          <p:cNvPr id="2" name="Freeform 2"/>
          <p:cNvSpPr/>
          <p:nvPr/>
        </p:nvSpPr>
        <p:spPr>
          <a:xfrm>
            <a:off x="233362" y="283502"/>
            <a:ext cx="3408483" cy="1085602"/>
          </a:xfrm>
          <a:custGeom>
            <a:avLst/>
            <a:gdLst/>
            <a:ahLst/>
            <a:cxnLst/>
            <a:rect l="l" t="t" r="r" b="b"/>
            <a:pathLst>
              <a:path w="3408483" h="1085602">
                <a:moveTo>
                  <a:pt x="0" y="0"/>
                </a:moveTo>
                <a:lnTo>
                  <a:pt x="3408484" y="0"/>
                </a:lnTo>
                <a:lnTo>
                  <a:pt x="3408484" y="1085602"/>
                </a:lnTo>
                <a:lnTo>
                  <a:pt x="0" y="1085602"/>
                </a:lnTo>
                <a:lnTo>
                  <a:pt x="0" y="0"/>
                </a:lnTo>
                <a:close/>
              </a:path>
            </a:pathLst>
          </a:custGeom>
          <a:blipFill>
            <a:blip r:embed="rId2">
              <a:extLst>
                <a:ext uri="{96DAC541-7B7A-43D3-8B79-37D633B846F1}">
                  <asvg:svgBlip xmlns:asvg="http://schemas.microsoft.com/office/drawing/2016/SVG/main" r:embed="rId3"/>
                </a:ext>
              </a:extLst>
            </a:blip>
            <a:stretch>
              <a:fillRect r="-20"/>
            </a:stretch>
          </a:blipFill>
        </p:spPr>
        <p:txBody>
          <a:bodyPr/>
          <a:lstStyle/>
          <a:p>
            <a:endParaRPr lang="en-LT"/>
          </a:p>
        </p:txBody>
      </p:sp>
      <p:grpSp>
        <p:nvGrpSpPr>
          <p:cNvPr id="3" name="Group 3"/>
          <p:cNvGrpSpPr/>
          <p:nvPr/>
        </p:nvGrpSpPr>
        <p:grpSpPr>
          <a:xfrm>
            <a:off x="3978002" y="1369104"/>
            <a:ext cx="4236491" cy="5263207"/>
            <a:chOff x="0" y="0"/>
            <a:chExt cx="5648655" cy="7017609"/>
          </a:xfrm>
        </p:grpSpPr>
        <p:sp>
          <p:nvSpPr>
            <p:cNvPr id="4" name="Freeform 4"/>
            <p:cNvSpPr/>
            <p:nvPr/>
          </p:nvSpPr>
          <p:spPr>
            <a:xfrm>
              <a:off x="0" y="0"/>
              <a:ext cx="5648757" cy="7017660"/>
            </a:xfrm>
            <a:custGeom>
              <a:avLst/>
              <a:gdLst/>
              <a:ahLst/>
              <a:cxnLst/>
              <a:rect l="l" t="t" r="r" b="b"/>
              <a:pathLst>
                <a:path w="5648757" h="7017660">
                  <a:moveTo>
                    <a:pt x="0" y="571257"/>
                  </a:moveTo>
                  <a:cubicBezTo>
                    <a:pt x="0" y="255611"/>
                    <a:pt x="15528" y="0"/>
                    <a:pt x="34703" y="0"/>
                  </a:cubicBezTo>
                  <a:lnTo>
                    <a:pt x="5613982" y="0"/>
                  </a:lnTo>
                  <a:cubicBezTo>
                    <a:pt x="5633157" y="0"/>
                    <a:pt x="5648757" y="255611"/>
                    <a:pt x="5648757" y="571257"/>
                  </a:cubicBezTo>
                  <a:lnTo>
                    <a:pt x="5648757" y="6446600"/>
                  </a:lnTo>
                  <a:cubicBezTo>
                    <a:pt x="5648757" y="6762245"/>
                    <a:pt x="5633157" y="7017660"/>
                    <a:pt x="5613982" y="7017660"/>
                  </a:cubicBezTo>
                  <a:lnTo>
                    <a:pt x="34703" y="7017660"/>
                  </a:lnTo>
                  <a:cubicBezTo>
                    <a:pt x="15528" y="7017660"/>
                    <a:pt x="0" y="6762245"/>
                    <a:pt x="0" y="6446600"/>
                  </a:cubicBezTo>
                  <a:close/>
                </a:path>
              </a:pathLst>
            </a:custGeom>
            <a:solidFill>
              <a:srgbClr val="8000ED"/>
            </a:solidFill>
            <a:ln w="12700">
              <a:solidFill>
                <a:srgbClr val="000000"/>
              </a:solidFill>
            </a:ln>
          </p:spPr>
          <p:txBody>
            <a:bodyPr/>
            <a:lstStyle/>
            <a:p>
              <a:endParaRPr lang="en-LT"/>
            </a:p>
          </p:txBody>
        </p:sp>
      </p:grpSp>
      <p:grpSp>
        <p:nvGrpSpPr>
          <p:cNvPr id="5" name="Group 5"/>
          <p:cNvGrpSpPr/>
          <p:nvPr/>
        </p:nvGrpSpPr>
        <p:grpSpPr>
          <a:xfrm>
            <a:off x="8564760" y="1369104"/>
            <a:ext cx="4490481" cy="5263207"/>
            <a:chOff x="0" y="0"/>
            <a:chExt cx="5987308" cy="7017609"/>
          </a:xfrm>
        </p:grpSpPr>
        <p:sp>
          <p:nvSpPr>
            <p:cNvPr id="6" name="Freeform 6"/>
            <p:cNvSpPr/>
            <p:nvPr/>
          </p:nvSpPr>
          <p:spPr>
            <a:xfrm>
              <a:off x="0" y="0"/>
              <a:ext cx="5987409" cy="7017660"/>
            </a:xfrm>
            <a:custGeom>
              <a:avLst/>
              <a:gdLst/>
              <a:ahLst/>
              <a:cxnLst/>
              <a:rect l="l" t="t" r="r" b="b"/>
              <a:pathLst>
                <a:path w="5987409" h="7017660">
                  <a:moveTo>
                    <a:pt x="0" y="571257"/>
                  </a:moveTo>
                  <a:cubicBezTo>
                    <a:pt x="0" y="255611"/>
                    <a:pt x="16459" y="0"/>
                    <a:pt x="36784" y="0"/>
                  </a:cubicBezTo>
                  <a:lnTo>
                    <a:pt x="5950556" y="0"/>
                  </a:lnTo>
                  <a:cubicBezTo>
                    <a:pt x="5970881" y="0"/>
                    <a:pt x="5987409" y="255611"/>
                    <a:pt x="5987409" y="571257"/>
                  </a:cubicBezTo>
                  <a:lnTo>
                    <a:pt x="5987409" y="6446600"/>
                  </a:lnTo>
                  <a:cubicBezTo>
                    <a:pt x="5987409" y="6762245"/>
                    <a:pt x="5970881" y="7017660"/>
                    <a:pt x="5950556" y="7017660"/>
                  </a:cubicBezTo>
                  <a:lnTo>
                    <a:pt x="36784" y="7017660"/>
                  </a:lnTo>
                  <a:cubicBezTo>
                    <a:pt x="16459" y="7017660"/>
                    <a:pt x="0" y="6762245"/>
                    <a:pt x="0" y="6446600"/>
                  </a:cubicBezTo>
                  <a:close/>
                </a:path>
              </a:pathLst>
            </a:custGeom>
            <a:solidFill>
              <a:srgbClr val="8000ED"/>
            </a:solidFill>
            <a:ln w="12700">
              <a:solidFill>
                <a:srgbClr val="000000"/>
              </a:solidFill>
            </a:ln>
          </p:spPr>
          <p:txBody>
            <a:bodyPr/>
            <a:lstStyle/>
            <a:p>
              <a:endParaRPr lang="en-LT"/>
            </a:p>
          </p:txBody>
        </p:sp>
      </p:grpSp>
      <p:sp>
        <p:nvSpPr>
          <p:cNvPr id="7" name="TextBox 7"/>
          <p:cNvSpPr txBox="1"/>
          <p:nvPr/>
        </p:nvSpPr>
        <p:spPr>
          <a:xfrm>
            <a:off x="8564760" y="1638176"/>
            <a:ext cx="4330713" cy="4823460"/>
          </a:xfrm>
          <a:prstGeom prst="rect">
            <a:avLst/>
          </a:prstGeom>
        </p:spPr>
        <p:txBody>
          <a:bodyPr lIns="0" tIns="0" rIns="0" bIns="0" rtlCol="0" anchor="t">
            <a:spAutoFit/>
          </a:bodyPr>
          <a:lstStyle/>
          <a:p>
            <a:pPr marL="380048" lvl="1" indent="-190024" algn="l">
              <a:lnSpc>
                <a:spcPts val="294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General knowledge of aircraft</a:t>
            </a:r>
          </a:p>
          <a:p>
            <a:pPr marL="380048" lvl="1" indent="-190024" algn="l">
              <a:lnSpc>
                <a:spcPts val="294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Economics</a:t>
            </a:r>
          </a:p>
          <a:p>
            <a:pPr marL="380048" lvl="1" indent="-190024" algn="l">
              <a:lnSpc>
                <a:spcPts val="294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Financial accounting</a:t>
            </a:r>
          </a:p>
          <a:p>
            <a:pPr marL="380048" lvl="1" indent="-190024" algn="l">
              <a:lnSpc>
                <a:spcPts val="294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IATA Travel and Tourism</a:t>
            </a:r>
          </a:p>
          <a:p>
            <a:pPr marL="380048" lvl="1" indent="-190024" algn="l">
              <a:lnSpc>
                <a:spcPts val="294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Integrated marketing communications</a:t>
            </a:r>
          </a:p>
          <a:p>
            <a:pPr marL="380048" lvl="1" indent="-190024" algn="l">
              <a:lnSpc>
                <a:spcPts val="294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Aircraft maintenance services management</a:t>
            </a:r>
          </a:p>
          <a:p>
            <a:pPr marL="380048" lvl="1" indent="-190024" algn="l">
              <a:lnSpc>
                <a:spcPts val="294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Logistics / Organizational behavior</a:t>
            </a:r>
          </a:p>
          <a:p>
            <a:pPr marL="380048" lvl="1" indent="-190024" algn="l">
              <a:lnSpc>
                <a:spcPts val="294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Airport services management</a:t>
            </a:r>
          </a:p>
          <a:p>
            <a:pPr marL="380048" lvl="1" indent="-190024" algn="l">
              <a:lnSpc>
                <a:spcPts val="294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Airport planning and management</a:t>
            </a:r>
          </a:p>
        </p:txBody>
      </p:sp>
      <p:grpSp>
        <p:nvGrpSpPr>
          <p:cNvPr id="8" name="Group 8"/>
          <p:cNvGrpSpPr/>
          <p:nvPr/>
        </p:nvGrpSpPr>
        <p:grpSpPr>
          <a:xfrm>
            <a:off x="13405507" y="1369104"/>
            <a:ext cx="4236491" cy="5263207"/>
            <a:chOff x="0" y="0"/>
            <a:chExt cx="5648655" cy="7017609"/>
          </a:xfrm>
        </p:grpSpPr>
        <p:sp>
          <p:nvSpPr>
            <p:cNvPr id="9" name="Freeform 9"/>
            <p:cNvSpPr/>
            <p:nvPr/>
          </p:nvSpPr>
          <p:spPr>
            <a:xfrm>
              <a:off x="0" y="0"/>
              <a:ext cx="5648757" cy="7017660"/>
            </a:xfrm>
            <a:custGeom>
              <a:avLst/>
              <a:gdLst/>
              <a:ahLst/>
              <a:cxnLst/>
              <a:rect l="l" t="t" r="r" b="b"/>
              <a:pathLst>
                <a:path w="5648757" h="7017660">
                  <a:moveTo>
                    <a:pt x="0" y="571257"/>
                  </a:moveTo>
                  <a:cubicBezTo>
                    <a:pt x="0" y="255611"/>
                    <a:pt x="15528" y="0"/>
                    <a:pt x="34703" y="0"/>
                  </a:cubicBezTo>
                  <a:lnTo>
                    <a:pt x="5613982" y="0"/>
                  </a:lnTo>
                  <a:cubicBezTo>
                    <a:pt x="5633157" y="0"/>
                    <a:pt x="5648757" y="255611"/>
                    <a:pt x="5648757" y="571257"/>
                  </a:cubicBezTo>
                  <a:lnTo>
                    <a:pt x="5648757" y="6446600"/>
                  </a:lnTo>
                  <a:cubicBezTo>
                    <a:pt x="5648757" y="6762245"/>
                    <a:pt x="5633157" y="7017660"/>
                    <a:pt x="5613982" y="7017660"/>
                  </a:cubicBezTo>
                  <a:lnTo>
                    <a:pt x="34703" y="7017660"/>
                  </a:lnTo>
                  <a:cubicBezTo>
                    <a:pt x="15528" y="7017660"/>
                    <a:pt x="0" y="6762245"/>
                    <a:pt x="0" y="6446600"/>
                  </a:cubicBezTo>
                  <a:close/>
                </a:path>
              </a:pathLst>
            </a:custGeom>
            <a:solidFill>
              <a:srgbClr val="8000ED"/>
            </a:solidFill>
            <a:ln w="12700">
              <a:solidFill>
                <a:srgbClr val="000000"/>
              </a:solidFill>
            </a:ln>
          </p:spPr>
          <p:txBody>
            <a:bodyPr/>
            <a:lstStyle/>
            <a:p>
              <a:endParaRPr lang="en-LT"/>
            </a:p>
          </p:txBody>
        </p:sp>
      </p:grpSp>
      <p:sp>
        <p:nvSpPr>
          <p:cNvPr id="10" name="TextBox 10"/>
          <p:cNvSpPr txBox="1"/>
          <p:nvPr/>
        </p:nvSpPr>
        <p:spPr>
          <a:xfrm>
            <a:off x="13603786" y="1638176"/>
            <a:ext cx="3655514" cy="4451985"/>
          </a:xfrm>
          <a:prstGeom prst="rect">
            <a:avLst/>
          </a:prstGeom>
        </p:spPr>
        <p:txBody>
          <a:bodyPr lIns="0" tIns="0" rIns="0" bIns="0" rtlCol="0" anchor="t">
            <a:spAutoFit/>
          </a:bodyPr>
          <a:lstStyle/>
          <a:p>
            <a:pPr marL="380048" lvl="1" indent="-190024" algn="l">
              <a:lnSpc>
                <a:spcPts val="294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Russian or Spanish language</a:t>
            </a:r>
          </a:p>
          <a:p>
            <a:pPr marL="380048" lvl="1" indent="-190024" algn="l">
              <a:lnSpc>
                <a:spcPts val="294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Flight operations management</a:t>
            </a:r>
          </a:p>
          <a:p>
            <a:pPr marL="380048" lvl="1" indent="-190024" algn="l">
              <a:lnSpc>
                <a:spcPts val="294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Statistics</a:t>
            </a:r>
          </a:p>
          <a:p>
            <a:pPr marL="380048" lvl="1" indent="-190024" algn="l">
              <a:lnSpc>
                <a:spcPts val="294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Strategic management</a:t>
            </a:r>
          </a:p>
          <a:p>
            <a:pPr marL="380048" lvl="1" indent="-190024" algn="l">
              <a:lnSpc>
                <a:spcPts val="294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International aviation</a:t>
            </a:r>
          </a:p>
          <a:p>
            <a:pPr marL="380048" lvl="1" indent="-190024" algn="l">
              <a:lnSpc>
                <a:spcPts val="294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Management theories</a:t>
            </a:r>
          </a:p>
          <a:p>
            <a:pPr marL="380048" lvl="1" indent="-190024" algn="l">
              <a:lnSpc>
                <a:spcPts val="294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Management accounting</a:t>
            </a:r>
          </a:p>
          <a:p>
            <a:pPr marL="380048" lvl="1" indent="-190024" algn="l">
              <a:lnSpc>
                <a:spcPts val="294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Business mathematics</a:t>
            </a:r>
          </a:p>
          <a:p>
            <a:pPr marL="380048" lvl="1" indent="-190024" algn="l">
              <a:lnSpc>
                <a:spcPts val="294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Human resource management, etc.</a:t>
            </a:r>
          </a:p>
        </p:txBody>
      </p:sp>
      <p:sp>
        <p:nvSpPr>
          <p:cNvPr id="11" name="TextBox 11"/>
          <p:cNvSpPr txBox="1"/>
          <p:nvPr/>
        </p:nvSpPr>
        <p:spPr>
          <a:xfrm>
            <a:off x="4040082" y="1638176"/>
            <a:ext cx="4018110" cy="4451985"/>
          </a:xfrm>
          <a:prstGeom prst="rect">
            <a:avLst/>
          </a:prstGeom>
        </p:spPr>
        <p:txBody>
          <a:bodyPr lIns="0" tIns="0" rIns="0" bIns="0" rtlCol="0" anchor="t">
            <a:spAutoFit/>
          </a:bodyPr>
          <a:lstStyle/>
          <a:p>
            <a:pPr marL="380048" lvl="1" indent="-190024" algn="l">
              <a:lnSpc>
                <a:spcPts val="294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English language</a:t>
            </a:r>
          </a:p>
          <a:p>
            <a:pPr marL="380048" lvl="1" indent="-190024" algn="l">
              <a:lnSpc>
                <a:spcPts val="294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Ground handling management</a:t>
            </a:r>
          </a:p>
          <a:p>
            <a:pPr marL="380048" lvl="1" indent="-190024" algn="l">
              <a:lnSpc>
                <a:spcPts val="294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Aviation business models</a:t>
            </a:r>
          </a:p>
          <a:p>
            <a:pPr marL="380048" lvl="1" indent="-190024" algn="l">
              <a:lnSpc>
                <a:spcPts val="294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Aviation finance</a:t>
            </a:r>
          </a:p>
          <a:p>
            <a:pPr marL="380048" lvl="1" indent="-190024" algn="l">
              <a:lnSpc>
                <a:spcPts val="294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Aviation industry</a:t>
            </a:r>
          </a:p>
          <a:p>
            <a:pPr marL="380048" lvl="1" indent="-190024" algn="l">
              <a:lnSpc>
                <a:spcPts val="294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Aviation information management systems</a:t>
            </a:r>
          </a:p>
          <a:p>
            <a:pPr marL="380048" lvl="1" indent="-190024" algn="l">
              <a:lnSpc>
                <a:spcPts val="294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Aviation policy</a:t>
            </a:r>
          </a:p>
          <a:p>
            <a:pPr marL="380048" lvl="1" indent="-190024" algn="l">
              <a:lnSpc>
                <a:spcPts val="294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Aviation law</a:t>
            </a:r>
          </a:p>
          <a:p>
            <a:pPr marL="380048" lvl="1" indent="-190024" algn="l">
              <a:lnSpc>
                <a:spcPts val="2940"/>
              </a:lnSpc>
              <a:buFont typeface="Arial"/>
              <a:buChar char="•"/>
            </a:pPr>
            <a:r>
              <a:rPr lang="en-US" sz="2100" b="1">
                <a:solidFill>
                  <a:srgbClr val="E6CCFB"/>
                </a:solidFill>
                <a:latin typeface="ABC Monument Grotesk Medium"/>
                <a:ea typeface="ABC Monument Grotesk Medium"/>
                <a:cs typeface="ABC Monument Grotesk Medium"/>
                <a:sym typeface="ABC Monument Grotesk Medium"/>
              </a:rPr>
              <a:t>Airline operations and management</a:t>
            </a:r>
          </a:p>
        </p:txBody>
      </p:sp>
      <p:sp>
        <p:nvSpPr>
          <p:cNvPr id="12" name="TextBox 12"/>
          <p:cNvSpPr txBox="1"/>
          <p:nvPr/>
        </p:nvSpPr>
        <p:spPr>
          <a:xfrm>
            <a:off x="233362" y="1655956"/>
            <a:ext cx="2936853" cy="1631857"/>
          </a:xfrm>
          <a:prstGeom prst="rect">
            <a:avLst/>
          </a:prstGeom>
        </p:spPr>
        <p:txBody>
          <a:bodyPr lIns="0" tIns="0" rIns="0" bIns="0" rtlCol="0" anchor="t">
            <a:spAutoFit/>
          </a:bodyPr>
          <a:lstStyle/>
          <a:p>
            <a:pPr algn="l">
              <a:lnSpc>
                <a:spcPts val="6480"/>
              </a:lnSpc>
            </a:pPr>
            <a:r>
              <a:rPr lang="en-US" sz="5400" b="1" dirty="0">
                <a:solidFill>
                  <a:srgbClr val="8000ED"/>
                </a:solidFill>
                <a:latin typeface="ABC Monument Grotesk Medium"/>
                <a:ea typeface="ABC Monument Grotesk Medium"/>
                <a:cs typeface="ABC Monument Grotesk Medium"/>
                <a:sym typeface="ABC Monument Grotesk Medium"/>
              </a:rPr>
              <a:t>Study subjects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000ED"/>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829815"/>
            <a:ext cx="16230600" cy="4325144"/>
            <a:chOff x="0" y="0"/>
            <a:chExt cx="21640800" cy="5766859"/>
          </a:xfrm>
        </p:grpSpPr>
        <p:pic>
          <p:nvPicPr>
            <p:cNvPr id="3" name="Picture 3"/>
            <p:cNvPicPr>
              <a:picLocks noChangeAspect="1"/>
            </p:cNvPicPr>
            <p:nvPr/>
          </p:nvPicPr>
          <p:blipFill>
            <a:blip r:embed="rId2"/>
            <a:srcRect t="30001" b="30001"/>
            <a:stretch>
              <a:fillRect/>
            </a:stretch>
          </p:blipFill>
          <p:spPr>
            <a:xfrm>
              <a:off x="0" y="0"/>
              <a:ext cx="21640800" cy="5766859"/>
            </a:xfrm>
            <a:prstGeom prst="rect">
              <a:avLst/>
            </a:prstGeom>
          </p:spPr>
        </p:pic>
      </p:grpSp>
      <p:sp>
        <p:nvSpPr>
          <p:cNvPr id="4" name="TextBox 4"/>
          <p:cNvSpPr txBox="1"/>
          <p:nvPr/>
        </p:nvSpPr>
        <p:spPr>
          <a:xfrm>
            <a:off x="-452960" y="113575"/>
            <a:ext cx="9903321" cy="1649275"/>
          </a:xfrm>
          <a:prstGeom prst="rect">
            <a:avLst/>
          </a:prstGeom>
        </p:spPr>
        <p:txBody>
          <a:bodyPr lIns="0" tIns="0" rIns="0" bIns="0" rtlCol="0" anchor="t">
            <a:spAutoFit/>
          </a:bodyPr>
          <a:lstStyle/>
          <a:p>
            <a:pPr algn="ctr">
              <a:lnSpc>
                <a:spcPts val="13570"/>
              </a:lnSpc>
            </a:pPr>
            <a:r>
              <a:rPr lang="en-US" sz="9692" spc="-193">
                <a:solidFill>
                  <a:srgbClr val="E6CCFB"/>
                </a:solidFill>
                <a:latin typeface="ABC Monument Grotesk"/>
                <a:ea typeface="ABC Monument Grotesk"/>
                <a:cs typeface="ABC Monument Grotesk"/>
                <a:sym typeface="ABC Monument Grotesk"/>
              </a:rPr>
              <a:t>Methodology</a:t>
            </a:r>
          </a:p>
        </p:txBody>
      </p:sp>
      <p:grpSp>
        <p:nvGrpSpPr>
          <p:cNvPr id="5" name="Group 5"/>
          <p:cNvGrpSpPr/>
          <p:nvPr/>
        </p:nvGrpSpPr>
        <p:grpSpPr>
          <a:xfrm>
            <a:off x="9450361" y="6585281"/>
            <a:ext cx="7293083" cy="2673019"/>
            <a:chOff x="0" y="0"/>
            <a:chExt cx="1920812" cy="704005"/>
          </a:xfrm>
        </p:grpSpPr>
        <p:sp>
          <p:nvSpPr>
            <p:cNvPr id="6" name="Freeform 6"/>
            <p:cNvSpPr/>
            <p:nvPr/>
          </p:nvSpPr>
          <p:spPr>
            <a:xfrm>
              <a:off x="0" y="0"/>
              <a:ext cx="1920812" cy="704005"/>
            </a:xfrm>
            <a:custGeom>
              <a:avLst/>
              <a:gdLst/>
              <a:ahLst/>
              <a:cxnLst/>
              <a:rect l="l" t="t" r="r" b="b"/>
              <a:pathLst>
                <a:path w="1920812" h="704005">
                  <a:moveTo>
                    <a:pt x="0" y="0"/>
                  </a:moveTo>
                  <a:lnTo>
                    <a:pt x="1920812" y="0"/>
                  </a:lnTo>
                  <a:lnTo>
                    <a:pt x="1920812" y="704005"/>
                  </a:lnTo>
                  <a:lnTo>
                    <a:pt x="0" y="704005"/>
                  </a:lnTo>
                  <a:close/>
                </a:path>
              </a:pathLst>
            </a:custGeom>
            <a:solidFill>
              <a:srgbClr val="210044"/>
            </a:solidFill>
            <a:ln w="38100" cap="sq">
              <a:solidFill>
                <a:srgbClr val="210044"/>
              </a:solidFill>
              <a:prstDash val="solid"/>
              <a:miter/>
            </a:ln>
          </p:spPr>
          <p:txBody>
            <a:bodyPr/>
            <a:lstStyle/>
            <a:p>
              <a:endParaRPr lang="en-LT"/>
            </a:p>
          </p:txBody>
        </p:sp>
        <p:sp>
          <p:nvSpPr>
            <p:cNvPr id="7" name="TextBox 7"/>
            <p:cNvSpPr txBox="1"/>
            <p:nvPr/>
          </p:nvSpPr>
          <p:spPr>
            <a:xfrm>
              <a:off x="0" y="-57150"/>
              <a:ext cx="1920812" cy="761155"/>
            </a:xfrm>
            <a:prstGeom prst="rect">
              <a:avLst/>
            </a:prstGeom>
          </p:spPr>
          <p:txBody>
            <a:bodyPr lIns="50800" tIns="50800" rIns="50800" bIns="50800" rtlCol="0" anchor="ctr"/>
            <a:lstStyle/>
            <a:p>
              <a:pPr algn="ctr">
                <a:lnSpc>
                  <a:spcPts val="3640"/>
                </a:lnSpc>
              </a:pPr>
              <a:endParaRPr/>
            </a:p>
          </p:txBody>
        </p:sp>
      </p:grpSp>
      <p:grpSp>
        <p:nvGrpSpPr>
          <p:cNvPr id="8" name="Group 8"/>
          <p:cNvGrpSpPr/>
          <p:nvPr/>
        </p:nvGrpSpPr>
        <p:grpSpPr>
          <a:xfrm>
            <a:off x="10023587" y="7071002"/>
            <a:ext cx="378955" cy="378955"/>
            <a:chOff x="0" y="0"/>
            <a:chExt cx="812800" cy="812800"/>
          </a:xfrm>
        </p:grpSpPr>
        <p:sp>
          <p:nvSpPr>
            <p:cNvPr id="9" name="Freeform 9"/>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E6CCFB"/>
            </a:solidFill>
          </p:spPr>
          <p:txBody>
            <a:bodyPr/>
            <a:lstStyle/>
            <a:p>
              <a:endParaRPr lang="en-LT"/>
            </a:p>
          </p:txBody>
        </p:sp>
        <p:sp>
          <p:nvSpPr>
            <p:cNvPr id="10" name="TextBox 10"/>
            <p:cNvSpPr txBox="1"/>
            <p:nvPr/>
          </p:nvSpPr>
          <p:spPr>
            <a:xfrm>
              <a:off x="0" y="146050"/>
              <a:ext cx="711200" cy="463550"/>
            </a:xfrm>
            <a:prstGeom prst="rect">
              <a:avLst/>
            </a:prstGeom>
          </p:spPr>
          <p:txBody>
            <a:bodyPr lIns="50800" tIns="50800" rIns="50800" bIns="50800" rtlCol="0" anchor="ctr"/>
            <a:lstStyle/>
            <a:p>
              <a:pPr algn="ctr">
                <a:lnSpc>
                  <a:spcPts val="3640"/>
                </a:lnSpc>
              </a:pPr>
              <a:endParaRPr/>
            </a:p>
          </p:txBody>
        </p:sp>
      </p:grpSp>
      <p:sp>
        <p:nvSpPr>
          <p:cNvPr id="11" name="TextBox 11"/>
          <p:cNvSpPr txBox="1"/>
          <p:nvPr/>
        </p:nvSpPr>
        <p:spPr>
          <a:xfrm>
            <a:off x="10678130" y="7185302"/>
            <a:ext cx="5155331" cy="246891"/>
          </a:xfrm>
          <a:prstGeom prst="rect">
            <a:avLst/>
          </a:prstGeom>
        </p:spPr>
        <p:txBody>
          <a:bodyPr lIns="0" tIns="0" rIns="0" bIns="0" rtlCol="0" anchor="t">
            <a:spAutoFit/>
          </a:bodyPr>
          <a:lstStyle/>
          <a:p>
            <a:pPr algn="l">
              <a:lnSpc>
                <a:spcPts val="1536"/>
              </a:lnSpc>
            </a:pPr>
            <a:r>
              <a:rPr lang="en-US" sz="2400">
                <a:solidFill>
                  <a:srgbClr val="E6CCFB"/>
                </a:solidFill>
                <a:latin typeface="ABC Monument Grotesk"/>
                <a:ea typeface="ABC Monument Grotesk"/>
                <a:cs typeface="ABC Monument Grotesk"/>
                <a:sym typeface="ABC Monument Grotesk"/>
              </a:rPr>
              <a:t>Quantitative Method</a:t>
            </a:r>
          </a:p>
        </p:txBody>
      </p:sp>
      <p:sp>
        <p:nvSpPr>
          <p:cNvPr id="12" name="TextBox 12"/>
          <p:cNvSpPr txBox="1"/>
          <p:nvPr/>
        </p:nvSpPr>
        <p:spPr>
          <a:xfrm>
            <a:off x="10023587" y="7679844"/>
            <a:ext cx="6146631" cy="1092834"/>
          </a:xfrm>
          <a:prstGeom prst="rect">
            <a:avLst/>
          </a:prstGeom>
        </p:spPr>
        <p:txBody>
          <a:bodyPr lIns="0" tIns="0" rIns="0" bIns="0" rtlCol="0" anchor="t">
            <a:spAutoFit/>
          </a:bodyPr>
          <a:lstStyle/>
          <a:p>
            <a:pPr algn="just">
              <a:lnSpc>
                <a:spcPts val="2240"/>
              </a:lnSpc>
            </a:pPr>
            <a:r>
              <a:rPr lang="en-US" sz="1600">
                <a:solidFill>
                  <a:srgbClr val="E6CCFB"/>
                </a:solidFill>
                <a:latin typeface="ABC Monument Grotesk"/>
                <a:ea typeface="ABC Monument Grotesk"/>
                <a:cs typeface="ABC Monument Grotesk"/>
                <a:sym typeface="ABC Monument Grotesk"/>
              </a:rPr>
              <a:t>Lorem ipsum dolor sit amet, consectetur adipiscing elit, sed do eiusmod tempor incididunt ut labore et dolore magna aliqua. Ut enim ad minim veniam, quis nostrud exercitation ullamco laboris nisi ut aliquip ex ea commodo consequat.</a:t>
            </a:r>
          </a:p>
        </p:txBody>
      </p:sp>
      <p:grpSp>
        <p:nvGrpSpPr>
          <p:cNvPr id="13" name="Group 13"/>
          <p:cNvGrpSpPr/>
          <p:nvPr/>
        </p:nvGrpSpPr>
        <p:grpSpPr>
          <a:xfrm>
            <a:off x="1544557" y="6585281"/>
            <a:ext cx="7293083" cy="2673019"/>
            <a:chOff x="0" y="0"/>
            <a:chExt cx="1920812" cy="704005"/>
          </a:xfrm>
        </p:grpSpPr>
        <p:sp>
          <p:nvSpPr>
            <p:cNvPr id="14" name="Freeform 14"/>
            <p:cNvSpPr/>
            <p:nvPr/>
          </p:nvSpPr>
          <p:spPr>
            <a:xfrm>
              <a:off x="0" y="0"/>
              <a:ext cx="1920812" cy="704005"/>
            </a:xfrm>
            <a:custGeom>
              <a:avLst/>
              <a:gdLst/>
              <a:ahLst/>
              <a:cxnLst/>
              <a:rect l="l" t="t" r="r" b="b"/>
              <a:pathLst>
                <a:path w="1920812" h="704005">
                  <a:moveTo>
                    <a:pt x="0" y="0"/>
                  </a:moveTo>
                  <a:lnTo>
                    <a:pt x="1920812" y="0"/>
                  </a:lnTo>
                  <a:lnTo>
                    <a:pt x="1920812" y="704005"/>
                  </a:lnTo>
                  <a:lnTo>
                    <a:pt x="0" y="704005"/>
                  </a:lnTo>
                  <a:close/>
                </a:path>
              </a:pathLst>
            </a:custGeom>
            <a:solidFill>
              <a:srgbClr val="E6CCFB"/>
            </a:solidFill>
          </p:spPr>
          <p:txBody>
            <a:bodyPr/>
            <a:lstStyle/>
            <a:p>
              <a:endParaRPr lang="en-LT"/>
            </a:p>
          </p:txBody>
        </p:sp>
        <p:sp>
          <p:nvSpPr>
            <p:cNvPr id="15" name="TextBox 15"/>
            <p:cNvSpPr txBox="1"/>
            <p:nvPr/>
          </p:nvSpPr>
          <p:spPr>
            <a:xfrm>
              <a:off x="0" y="-57150"/>
              <a:ext cx="1920812" cy="761155"/>
            </a:xfrm>
            <a:prstGeom prst="rect">
              <a:avLst/>
            </a:prstGeom>
          </p:spPr>
          <p:txBody>
            <a:bodyPr lIns="50800" tIns="50800" rIns="50800" bIns="50800" rtlCol="0" anchor="ctr"/>
            <a:lstStyle/>
            <a:p>
              <a:pPr algn="ctr">
                <a:lnSpc>
                  <a:spcPts val="3640"/>
                </a:lnSpc>
              </a:pPr>
              <a:endParaRPr/>
            </a:p>
          </p:txBody>
        </p:sp>
      </p:grpSp>
      <p:grpSp>
        <p:nvGrpSpPr>
          <p:cNvPr id="16" name="Group 16"/>
          <p:cNvGrpSpPr/>
          <p:nvPr/>
        </p:nvGrpSpPr>
        <p:grpSpPr>
          <a:xfrm>
            <a:off x="2117783" y="7071002"/>
            <a:ext cx="378955" cy="378955"/>
            <a:chOff x="0" y="0"/>
            <a:chExt cx="812800" cy="812800"/>
          </a:xfrm>
        </p:grpSpPr>
        <p:sp>
          <p:nvSpPr>
            <p:cNvPr id="17" name="Freeform 17"/>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8000ED"/>
            </a:solidFill>
          </p:spPr>
          <p:txBody>
            <a:bodyPr/>
            <a:lstStyle/>
            <a:p>
              <a:endParaRPr lang="en-LT"/>
            </a:p>
          </p:txBody>
        </p:sp>
        <p:sp>
          <p:nvSpPr>
            <p:cNvPr id="18" name="TextBox 18"/>
            <p:cNvSpPr txBox="1"/>
            <p:nvPr/>
          </p:nvSpPr>
          <p:spPr>
            <a:xfrm>
              <a:off x="0" y="146050"/>
              <a:ext cx="711200" cy="463550"/>
            </a:xfrm>
            <a:prstGeom prst="rect">
              <a:avLst/>
            </a:prstGeom>
          </p:spPr>
          <p:txBody>
            <a:bodyPr lIns="50800" tIns="50800" rIns="50800" bIns="50800" rtlCol="0" anchor="ctr"/>
            <a:lstStyle/>
            <a:p>
              <a:pPr algn="ctr">
                <a:lnSpc>
                  <a:spcPts val="3640"/>
                </a:lnSpc>
              </a:pPr>
              <a:endParaRPr/>
            </a:p>
          </p:txBody>
        </p:sp>
      </p:grpSp>
      <p:sp>
        <p:nvSpPr>
          <p:cNvPr id="19" name="TextBox 19"/>
          <p:cNvSpPr txBox="1"/>
          <p:nvPr/>
        </p:nvSpPr>
        <p:spPr>
          <a:xfrm>
            <a:off x="2772326" y="7185302"/>
            <a:ext cx="2940754" cy="246891"/>
          </a:xfrm>
          <a:prstGeom prst="rect">
            <a:avLst/>
          </a:prstGeom>
        </p:spPr>
        <p:txBody>
          <a:bodyPr lIns="0" tIns="0" rIns="0" bIns="0" rtlCol="0" anchor="t">
            <a:spAutoFit/>
          </a:bodyPr>
          <a:lstStyle/>
          <a:p>
            <a:pPr algn="l">
              <a:lnSpc>
                <a:spcPts val="1536"/>
              </a:lnSpc>
            </a:pPr>
            <a:r>
              <a:rPr lang="en-US" sz="2400">
                <a:solidFill>
                  <a:srgbClr val="8000ED"/>
                </a:solidFill>
                <a:latin typeface="ABC Monument Grotesk"/>
                <a:ea typeface="ABC Monument Grotesk"/>
                <a:cs typeface="ABC Monument Grotesk"/>
                <a:sym typeface="ABC Monument Grotesk"/>
              </a:rPr>
              <a:t>Qualitative Method</a:t>
            </a:r>
          </a:p>
        </p:txBody>
      </p:sp>
      <p:sp>
        <p:nvSpPr>
          <p:cNvPr id="20" name="TextBox 20"/>
          <p:cNvSpPr txBox="1"/>
          <p:nvPr/>
        </p:nvSpPr>
        <p:spPr>
          <a:xfrm>
            <a:off x="2117783" y="7679844"/>
            <a:ext cx="6146631" cy="1092834"/>
          </a:xfrm>
          <a:prstGeom prst="rect">
            <a:avLst/>
          </a:prstGeom>
        </p:spPr>
        <p:txBody>
          <a:bodyPr lIns="0" tIns="0" rIns="0" bIns="0" rtlCol="0" anchor="t">
            <a:spAutoFit/>
          </a:bodyPr>
          <a:lstStyle/>
          <a:p>
            <a:pPr algn="just">
              <a:lnSpc>
                <a:spcPts val="2240"/>
              </a:lnSpc>
            </a:pPr>
            <a:r>
              <a:rPr lang="en-US" sz="1600">
                <a:solidFill>
                  <a:srgbClr val="8000ED"/>
                </a:solidFill>
                <a:latin typeface="ABC Monument Grotesk"/>
                <a:ea typeface="ABC Monument Grotesk"/>
                <a:cs typeface="ABC Monument Grotesk"/>
                <a:sym typeface="ABC Monument Grotesk"/>
              </a:rPr>
              <a:t>Lorem ipsum dolor sit amet, consectetur adipiscing elit, sed do eiusmod tempor incididunt ut labore et dolore magna aliqua. Ut enim ad minim veniam, quis nostrud exercitation ullamco laboris nisi ut aliquip ex ea commodo consequat.</a:t>
            </a:r>
          </a:p>
        </p:txBody>
      </p:sp>
      <p:grpSp>
        <p:nvGrpSpPr>
          <p:cNvPr id="21" name="Group 21"/>
          <p:cNvGrpSpPr/>
          <p:nvPr/>
        </p:nvGrpSpPr>
        <p:grpSpPr>
          <a:xfrm>
            <a:off x="14119545" y="405023"/>
            <a:ext cx="3139755" cy="996167"/>
            <a:chOff x="0" y="0"/>
            <a:chExt cx="4186340" cy="1328223"/>
          </a:xfrm>
        </p:grpSpPr>
        <p:sp>
          <p:nvSpPr>
            <p:cNvPr id="22" name="Freeform 22"/>
            <p:cNvSpPr/>
            <p:nvPr/>
          </p:nvSpPr>
          <p:spPr>
            <a:xfrm>
              <a:off x="0" y="0"/>
              <a:ext cx="1328223" cy="1328223"/>
            </a:xfrm>
            <a:custGeom>
              <a:avLst/>
              <a:gdLst/>
              <a:ahLst/>
              <a:cxnLst/>
              <a:rect l="l" t="t" r="r" b="b"/>
              <a:pathLst>
                <a:path w="1328223" h="1328223">
                  <a:moveTo>
                    <a:pt x="0" y="0"/>
                  </a:moveTo>
                  <a:lnTo>
                    <a:pt x="1328223" y="0"/>
                  </a:lnTo>
                  <a:lnTo>
                    <a:pt x="1328223" y="1328223"/>
                  </a:lnTo>
                  <a:lnTo>
                    <a:pt x="0" y="13282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LT"/>
            </a:p>
          </p:txBody>
        </p:sp>
        <p:sp>
          <p:nvSpPr>
            <p:cNvPr id="23" name="Freeform 23"/>
            <p:cNvSpPr/>
            <p:nvPr/>
          </p:nvSpPr>
          <p:spPr>
            <a:xfrm>
              <a:off x="1431761" y="0"/>
              <a:ext cx="1328223" cy="1328223"/>
            </a:xfrm>
            <a:custGeom>
              <a:avLst/>
              <a:gdLst/>
              <a:ahLst/>
              <a:cxnLst/>
              <a:rect l="l" t="t" r="r" b="b"/>
              <a:pathLst>
                <a:path w="1328223" h="1328223">
                  <a:moveTo>
                    <a:pt x="0" y="0"/>
                  </a:moveTo>
                  <a:lnTo>
                    <a:pt x="1328223" y="0"/>
                  </a:lnTo>
                  <a:lnTo>
                    <a:pt x="1328223" y="1328223"/>
                  </a:lnTo>
                  <a:lnTo>
                    <a:pt x="0" y="13282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LT"/>
            </a:p>
          </p:txBody>
        </p:sp>
        <p:sp>
          <p:nvSpPr>
            <p:cNvPr id="24" name="Freeform 24"/>
            <p:cNvSpPr/>
            <p:nvPr/>
          </p:nvSpPr>
          <p:spPr>
            <a:xfrm>
              <a:off x="2858117" y="0"/>
              <a:ext cx="1328223" cy="1328223"/>
            </a:xfrm>
            <a:custGeom>
              <a:avLst/>
              <a:gdLst/>
              <a:ahLst/>
              <a:cxnLst/>
              <a:rect l="l" t="t" r="r" b="b"/>
              <a:pathLst>
                <a:path w="1328223" h="1328223">
                  <a:moveTo>
                    <a:pt x="0" y="0"/>
                  </a:moveTo>
                  <a:lnTo>
                    <a:pt x="1328223" y="0"/>
                  </a:lnTo>
                  <a:lnTo>
                    <a:pt x="1328223" y="1328223"/>
                  </a:lnTo>
                  <a:lnTo>
                    <a:pt x="0" y="13282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LT"/>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000ED"/>
        </a:solidFill>
        <a:effectLst/>
      </p:bgPr>
    </p:bg>
    <p:spTree>
      <p:nvGrpSpPr>
        <p:cNvPr id="1" name=""/>
        <p:cNvGrpSpPr/>
        <p:nvPr/>
      </p:nvGrpSpPr>
      <p:grpSpPr>
        <a:xfrm>
          <a:off x="0" y="0"/>
          <a:ext cx="0" cy="0"/>
          <a:chOff x="0" y="0"/>
          <a:chExt cx="0" cy="0"/>
        </a:xfrm>
      </p:grpSpPr>
      <p:grpSp>
        <p:nvGrpSpPr>
          <p:cNvPr id="2" name="Group 2"/>
          <p:cNvGrpSpPr/>
          <p:nvPr/>
        </p:nvGrpSpPr>
        <p:grpSpPr>
          <a:xfrm>
            <a:off x="11422813" y="0"/>
            <a:ext cx="6893753" cy="10287000"/>
            <a:chOff x="0" y="0"/>
            <a:chExt cx="1815639" cy="2709333"/>
          </a:xfrm>
        </p:grpSpPr>
        <p:sp>
          <p:nvSpPr>
            <p:cNvPr id="3" name="Freeform 3"/>
            <p:cNvSpPr/>
            <p:nvPr/>
          </p:nvSpPr>
          <p:spPr>
            <a:xfrm>
              <a:off x="0" y="0"/>
              <a:ext cx="1815639" cy="2709333"/>
            </a:xfrm>
            <a:custGeom>
              <a:avLst/>
              <a:gdLst/>
              <a:ahLst/>
              <a:cxnLst/>
              <a:rect l="l" t="t" r="r" b="b"/>
              <a:pathLst>
                <a:path w="1815639" h="2709333">
                  <a:moveTo>
                    <a:pt x="0" y="0"/>
                  </a:moveTo>
                  <a:lnTo>
                    <a:pt x="1815639" y="0"/>
                  </a:lnTo>
                  <a:lnTo>
                    <a:pt x="1815639" y="2709333"/>
                  </a:lnTo>
                  <a:lnTo>
                    <a:pt x="0" y="2709333"/>
                  </a:lnTo>
                  <a:close/>
                </a:path>
              </a:pathLst>
            </a:custGeom>
            <a:solidFill>
              <a:srgbClr val="E6CCFB"/>
            </a:solidFill>
          </p:spPr>
          <p:txBody>
            <a:bodyPr/>
            <a:lstStyle/>
            <a:p>
              <a:endParaRPr lang="en-LT"/>
            </a:p>
          </p:txBody>
        </p:sp>
        <p:sp>
          <p:nvSpPr>
            <p:cNvPr id="4" name="TextBox 4"/>
            <p:cNvSpPr txBox="1"/>
            <p:nvPr/>
          </p:nvSpPr>
          <p:spPr>
            <a:xfrm>
              <a:off x="0" y="-47625"/>
              <a:ext cx="1815639" cy="2756958"/>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0603188" y="0"/>
            <a:ext cx="7713378" cy="10287000"/>
            <a:chOff x="0" y="0"/>
            <a:chExt cx="2031507" cy="2709333"/>
          </a:xfrm>
        </p:grpSpPr>
        <p:sp>
          <p:nvSpPr>
            <p:cNvPr id="6" name="Freeform 6"/>
            <p:cNvSpPr/>
            <p:nvPr/>
          </p:nvSpPr>
          <p:spPr>
            <a:xfrm>
              <a:off x="0" y="0"/>
              <a:ext cx="2031507" cy="2709333"/>
            </a:xfrm>
            <a:custGeom>
              <a:avLst/>
              <a:gdLst/>
              <a:ahLst/>
              <a:cxnLst/>
              <a:rect l="l" t="t" r="r" b="b"/>
              <a:pathLst>
                <a:path w="2031507" h="2709333">
                  <a:moveTo>
                    <a:pt x="0" y="0"/>
                  </a:moveTo>
                  <a:lnTo>
                    <a:pt x="2031507" y="0"/>
                  </a:lnTo>
                  <a:lnTo>
                    <a:pt x="2031507" y="2709333"/>
                  </a:lnTo>
                  <a:lnTo>
                    <a:pt x="0" y="2709333"/>
                  </a:lnTo>
                  <a:close/>
                </a:path>
              </a:pathLst>
            </a:custGeom>
            <a:solidFill>
              <a:srgbClr val="210044"/>
            </a:solidFill>
          </p:spPr>
          <p:txBody>
            <a:bodyPr/>
            <a:lstStyle/>
            <a:p>
              <a:endParaRPr lang="en-LT"/>
            </a:p>
          </p:txBody>
        </p:sp>
        <p:sp>
          <p:nvSpPr>
            <p:cNvPr id="7" name="TextBox 7"/>
            <p:cNvSpPr txBox="1"/>
            <p:nvPr/>
          </p:nvSpPr>
          <p:spPr>
            <a:xfrm>
              <a:off x="0" y="-47625"/>
              <a:ext cx="2031507" cy="2756958"/>
            </a:xfrm>
            <a:prstGeom prst="rect">
              <a:avLst/>
            </a:prstGeom>
          </p:spPr>
          <p:txBody>
            <a:bodyPr lIns="50800" tIns="50800" rIns="50800" bIns="50800" rtlCol="0" anchor="ctr"/>
            <a:lstStyle/>
            <a:p>
              <a:pPr algn="ctr">
                <a:lnSpc>
                  <a:spcPts val="2800"/>
                </a:lnSpc>
              </a:pPr>
              <a:endParaRPr/>
            </a:p>
          </p:txBody>
        </p:sp>
      </p:grpSp>
      <p:sp>
        <p:nvSpPr>
          <p:cNvPr id="8" name="TextBox 8"/>
          <p:cNvSpPr txBox="1"/>
          <p:nvPr/>
        </p:nvSpPr>
        <p:spPr>
          <a:xfrm>
            <a:off x="1658002" y="2394229"/>
            <a:ext cx="6320730" cy="1763395"/>
          </a:xfrm>
          <a:prstGeom prst="rect">
            <a:avLst/>
          </a:prstGeom>
        </p:spPr>
        <p:txBody>
          <a:bodyPr lIns="0" tIns="0" rIns="0" bIns="0" rtlCol="0" anchor="t">
            <a:spAutoFit/>
          </a:bodyPr>
          <a:lstStyle/>
          <a:p>
            <a:pPr algn="l">
              <a:lnSpc>
                <a:spcPts val="6800"/>
              </a:lnSpc>
            </a:pPr>
            <a:r>
              <a:rPr lang="en-US" sz="6800" spc="-374">
                <a:solidFill>
                  <a:srgbClr val="E6CCFB"/>
                </a:solidFill>
                <a:latin typeface="ABC Monument Grotesk"/>
                <a:ea typeface="ABC Monument Grotesk"/>
                <a:cs typeface="ABC Monument Grotesk"/>
                <a:sym typeface="ABC Monument Grotesk"/>
              </a:rPr>
              <a:t>Sustaining Brand Growth</a:t>
            </a:r>
          </a:p>
        </p:txBody>
      </p:sp>
      <p:grpSp>
        <p:nvGrpSpPr>
          <p:cNvPr id="9" name="Group 9"/>
          <p:cNvGrpSpPr/>
          <p:nvPr/>
        </p:nvGrpSpPr>
        <p:grpSpPr>
          <a:xfrm>
            <a:off x="8808488" y="1450818"/>
            <a:ext cx="3892202" cy="3525995"/>
            <a:chOff x="0" y="0"/>
            <a:chExt cx="1025107" cy="928657"/>
          </a:xfrm>
        </p:grpSpPr>
        <p:sp>
          <p:nvSpPr>
            <p:cNvPr id="10" name="Freeform 10"/>
            <p:cNvSpPr/>
            <p:nvPr/>
          </p:nvSpPr>
          <p:spPr>
            <a:xfrm>
              <a:off x="0" y="0"/>
              <a:ext cx="1025107" cy="928657"/>
            </a:xfrm>
            <a:custGeom>
              <a:avLst/>
              <a:gdLst/>
              <a:ahLst/>
              <a:cxnLst/>
              <a:rect l="l" t="t" r="r" b="b"/>
              <a:pathLst>
                <a:path w="1025107" h="928657">
                  <a:moveTo>
                    <a:pt x="101443" y="0"/>
                  </a:moveTo>
                  <a:lnTo>
                    <a:pt x="923663" y="0"/>
                  </a:lnTo>
                  <a:cubicBezTo>
                    <a:pt x="979689" y="0"/>
                    <a:pt x="1025107" y="45418"/>
                    <a:pt x="1025107" y="101443"/>
                  </a:cubicBezTo>
                  <a:lnTo>
                    <a:pt x="1025107" y="827214"/>
                  </a:lnTo>
                  <a:cubicBezTo>
                    <a:pt x="1025107" y="883239"/>
                    <a:pt x="979689" y="928657"/>
                    <a:pt x="923663" y="928657"/>
                  </a:cubicBezTo>
                  <a:lnTo>
                    <a:pt x="101443" y="928657"/>
                  </a:lnTo>
                  <a:cubicBezTo>
                    <a:pt x="45418" y="928657"/>
                    <a:pt x="0" y="883239"/>
                    <a:pt x="0" y="827214"/>
                  </a:cubicBezTo>
                  <a:lnTo>
                    <a:pt x="0" y="101443"/>
                  </a:lnTo>
                  <a:cubicBezTo>
                    <a:pt x="0" y="45418"/>
                    <a:pt x="45418" y="0"/>
                    <a:pt x="101443" y="0"/>
                  </a:cubicBezTo>
                  <a:close/>
                </a:path>
              </a:pathLst>
            </a:custGeom>
            <a:solidFill>
              <a:srgbClr val="E6CCFB"/>
            </a:solidFill>
          </p:spPr>
          <p:txBody>
            <a:bodyPr/>
            <a:lstStyle/>
            <a:p>
              <a:endParaRPr lang="en-LT"/>
            </a:p>
          </p:txBody>
        </p:sp>
        <p:sp>
          <p:nvSpPr>
            <p:cNvPr id="11" name="TextBox 11"/>
            <p:cNvSpPr txBox="1"/>
            <p:nvPr/>
          </p:nvSpPr>
          <p:spPr>
            <a:xfrm>
              <a:off x="0" y="-47625"/>
              <a:ext cx="1025107" cy="976282"/>
            </a:xfrm>
            <a:prstGeom prst="rect">
              <a:avLst/>
            </a:prstGeom>
          </p:spPr>
          <p:txBody>
            <a:bodyPr lIns="50800" tIns="50800" rIns="50800" bIns="50800" rtlCol="0" anchor="ctr"/>
            <a:lstStyle/>
            <a:p>
              <a:pPr algn="ctr">
                <a:lnSpc>
                  <a:spcPts val="3360"/>
                </a:lnSpc>
              </a:pPr>
              <a:endParaRPr/>
            </a:p>
          </p:txBody>
        </p:sp>
      </p:grpSp>
      <p:grpSp>
        <p:nvGrpSpPr>
          <p:cNvPr id="12" name="Group 12"/>
          <p:cNvGrpSpPr/>
          <p:nvPr/>
        </p:nvGrpSpPr>
        <p:grpSpPr>
          <a:xfrm>
            <a:off x="8808488" y="5310188"/>
            <a:ext cx="3892202" cy="3525995"/>
            <a:chOff x="0" y="0"/>
            <a:chExt cx="1025107" cy="928657"/>
          </a:xfrm>
        </p:grpSpPr>
        <p:sp>
          <p:nvSpPr>
            <p:cNvPr id="13" name="Freeform 13"/>
            <p:cNvSpPr/>
            <p:nvPr/>
          </p:nvSpPr>
          <p:spPr>
            <a:xfrm>
              <a:off x="0" y="0"/>
              <a:ext cx="1025107" cy="928657"/>
            </a:xfrm>
            <a:custGeom>
              <a:avLst/>
              <a:gdLst/>
              <a:ahLst/>
              <a:cxnLst/>
              <a:rect l="l" t="t" r="r" b="b"/>
              <a:pathLst>
                <a:path w="1025107" h="928657">
                  <a:moveTo>
                    <a:pt x="101443" y="0"/>
                  </a:moveTo>
                  <a:lnTo>
                    <a:pt x="923663" y="0"/>
                  </a:lnTo>
                  <a:cubicBezTo>
                    <a:pt x="979689" y="0"/>
                    <a:pt x="1025107" y="45418"/>
                    <a:pt x="1025107" y="101443"/>
                  </a:cubicBezTo>
                  <a:lnTo>
                    <a:pt x="1025107" y="827214"/>
                  </a:lnTo>
                  <a:cubicBezTo>
                    <a:pt x="1025107" y="883239"/>
                    <a:pt x="979689" y="928657"/>
                    <a:pt x="923663" y="928657"/>
                  </a:cubicBezTo>
                  <a:lnTo>
                    <a:pt x="101443" y="928657"/>
                  </a:lnTo>
                  <a:cubicBezTo>
                    <a:pt x="45418" y="928657"/>
                    <a:pt x="0" y="883239"/>
                    <a:pt x="0" y="827214"/>
                  </a:cubicBezTo>
                  <a:lnTo>
                    <a:pt x="0" y="101443"/>
                  </a:lnTo>
                  <a:cubicBezTo>
                    <a:pt x="0" y="45418"/>
                    <a:pt x="45418" y="0"/>
                    <a:pt x="101443" y="0"/>
                  </a:cubicBezTo>
                  <a:close/>
                </a:path>
              </a:pathLst>
            </a:custGeom>
            <a:solidFill>
              <a:srgbClr val="E6CCFB"/>
            </a:solidFill>
          </p:spPr>
          <p:txBody>
            <a:bodyPr/>
            <a:lstStyle/>
            <a:p>
              <a:endParaRPr lang="en-LT"/>
            </a:p>
          </p:txBody>
        </p:sp>
        <p:sp>
          <p:nvSpPr>
            <p:cNvPr id="14" name="TextBox 14"/>
            <p:cNvSpPr txBox="1"/>
            <p:nvPr/>
          </p:nvSpPr>
          <p:spPr>
            <a:xfrm>
              <a:off x="0" y="-47625"/>
              <a:ext cx="1025107" cy="976282"/>
            </a:xfrm>
            <a:prstGeom prst="rect">
              <a:avLst/>
            </a:prstGeom>
          </p:spPr>
          <p:txBody>
            <a:bodyPr lIns="50800" tIns="50800" rIns="50800" bIns="50800" rtlCol="0" anchor="ctr"/>
            <a:lstStyle/>
            <a:p>
              <a:pPr algn="ctr">
                <a:lnSpc>
                  <a:spcPts val="3360"/>
                </a:lnSpc>
              </a:pPr>
              <a:endParaRPr/>
            </a:p>
          </p:txBody>
        </p:sp>
      </p:grpSp>
      <p:grpSp>
        <p:nvGrpSpPr>
          <p:cNvPr id="15" name="Group 15"/>
          <p:cNvGrpSpPr/>
          <p:nvPr/>
        </p:nvGrpSpPr>
        <p:grpSpPr>
          <a:xfrm>
            <a:off x="13024147" y="1450818"/>
            <a:ext cx="3892202" cy="3525995"/>
            <a:chOff x="0" y="0"/>
            <a:chExt cx="1025107" cy="928657"/>
          </a:xfrm>
        </p:grpSpPr>
        <p:sp>
          <p:nvSpPr>
            <p:cNvPr id="16" name="Freeform 16"/>
            <p:cNvSpPr/>
            <p:nvPr/>
          </p:nvSpPr>
          <p:spPr>
            <a:xfrm>
              <a:off x="0" y="0"/>
              <a:ext cx="1025107" cy="928657"/>
            </a:xfrm>
            <a:custGeom>
              <a:avLst/>
              <a:gdLst/>
              <a:ahLst/>
              <a:cxnLst/>
              <a:rect l="l" t="t" r="r" b="b"/>
              <a:pathLst>
                <a:path w="1025107" h="928657">
                  <a:moveTo>
                    <a:pt x="101443" y="0"/>
                  </a:moveTo>
                  <a:lnTo>
                    <a:pt x="923663" y="0"/>
                  </a:lnTo>
                  <a:cubicBezTo>
                    <a:pt x="979689" y="0"/>
                    <a:pt x="1025107" y="45418"/>
                    <a:pt x="1025107" y="101443"/>
                  </a:cubicBezTo>
                  <a:lnTo>
                    <a:pt x="1025107" y="827214"/>
                  </a:lnTo>
                  <a:cubicBezTo>
                    <a:pt x="1025107" y="883239"/>
                    <a:pt x="979689" y="928657"/>
                    <a:pt x="923663" y="928657"/>
                  </a:cubicBezTo>
                  <a:lnTo>
                    <a:pt x="101443" y="928657"/>
                  </a:lnTo>
                  <a:cubicBezTo>
                    <a:pt x="45418" y="928657"/>
                    <a:pt x="0" y="883239"/>
                    <a:pt x="0" y="827214"/>
                  </a:cubicBezTo>
                  <a:lnTo>
                    <a:pt x="0" y="101443"/>
                  </a:lnTo>
                  <a:cubicBezTo>
                    <a:pt x="0" y="45418"/>
                    <a:pt x="45418" y="0"/>
                    <a:pt x="101443" y="0"/>
                  </a:cubicBezTo>
                  <a:close/>
                </a:path>
              </a:pathLst>
            </a:custGeom>
            <a:solidFill>
              <a:srgbClr val="8000ED"/>
            </a:solidFill>
          </p:spPr>
          <p:txBody>
            <a:bodyPr/>
            <a:lstStyle/>
            <a:p>
              <a:endParaRPr lang="en-LT"/>
            </a:p>
          </p:txBody>
        </p:sp>
        <p:sp>
          <p:nvSpPr>
            <p:cNvPr id="17" name="TextBox 17"/>
            <p:cNvSpPr txBox="1"/>
            <p:nvPr/>
          </p:nvSpPr>
          <p:spPr>
            <a:xfrm>
              <a:off x="0" y="-47625"/>
              <a:ext cx="1025107" cy="976282"/>
            </a:xfrm>
            <a:prstGeom prst="rect">
              <a:avLst/>
            </a:prstGeom>
          </p:spPr>
          <p:txBody>
            <a:bodyPr lIns="50800" tIns="50800" rIns="50800" bIns="50800" rtlCol="0" anchor="ctr"/>
            <a:lstStyle/>
            <a:p>
              <a:pPr algn="ctr">
                <a:lnSpc>
                  <a:spcPts val="3360"/>
                </a:lnSpc>
              </a:pPr>
              <a:endParaRPr/>
            </a:p>
          </p:txBody>
        </p:sp>
      </p:grpSp>
      <p:grpSp>
        <p:nvGrpSpPr>
          <p:cNvPr id="18" name="Group 18"/>
          <p:cNvGrpSpPr/>
          <p:nvPr/>
        </p:nvGrpSpPr>
        <p:grpSpPr>
          <a:xfrm>
            <a:off x="13024147" y="5310188"/>
            <a:ext cx="3892202" cy="3525995"/>
            <a:chOff x="0" y="0"/>
            <a:chExt cx="1025107" cy="928657"/>
          </a:xfrm>
        </p:grpSpPr>
        <p:sp>
          <p:nvSpPr>
            <p:cNvPr id="19" name="Freeform 19"/>
            <p:cNvSpPr/>
            <p:nvPr/>
          </p:nvSpPr>
          <p:spPr>
            <a:xfrm>
              <a:off x="0" y="0"/>
              <a:ext cx="1025107" cy="928657"/>
            </a:xfrm>
            <a:custGeom>
              <a:avLst/>
              <a:gdLst/>
              <a:ahLst/>
              <a:cxnLst/>
              <a:rect l="l" t="t" r="r" b="b"/>
              <a:pathLst>
                <a:path w="1025107" h="928657">
                  <a:moveTo>
                    <a:pt x="101443" y="0"/>
                  </a:moveTo>
                  <a:lnTo>
                    <a:pt x="923663" y="0"/>
                  </a:lnTo>
                  <a:cubicBezTo>
                    <a:pt x="979689" y="0"/>
                    <a:pt x="1025107" y="45418"/>
                    <a:pt x="1025107" y="101443"/>
                  </a:cubicBezTo>
                  <a:lnTo>
                    <a:pt x="1025107" y="827214"/>
                  </a:lnTo>
                  <a:cubicBezTo>
                    <a:pt x="1025107" y="883239"/>
                    <a:pt x="979689" y="928657"/>
                    <a:pt x="923663" y="928657"/>
                  </a:cubicBezTo>
                  <a:lnTo>
                    <a:pt x="101443" y="928657"/>
                  </a:lnTo>
                  <a:cubicBezTo>
                    <a:pt x="45418" y="928657"/>
                    <a:pt x="0" y="883239"/>
                    <a:pt x="0" y="827214"/>
                  </a:cubicBezTo>
                  <a:lnTo>
                    <a:pt x="0" y="101443"/>
                  </a:lnTo>
                  <a:cubicBezTo>
                    <a:pt x="0" y="45418"/>
                    <a:pt x="45418" y="0"/>
                    <a:pt x="101443" y="0"/>
                  </a:cubicBezTo>
                  <a:close/>
                </a:path>
              </a:pathLst>
            </a:custGeom>
            <a:solidFill>
              <a:srgbClr val="8000ED"/>
            </a:solidFill>
          </p:spPr>
          <p:txBody>
            <a:bodyPr/>
            <a:lstStyle/>
            <a:p>
              <a:endParaRPr lang="en-LT"/>
            </a:p>
          </p:txBody>
        </p:sp>
        <p:sp>
          <p:nvSpPr>
            <p:cNvPr id="20" name="TextBox 20"/>
            <p:cNvSpPr txBox="1"/>
            <p:nvPr/>
          </p:nvSpPr>
          <p:spPr>
            <a:xfrm>
              <a:off x="0" y="-47625"/>
              <a:ext cx="1025107" cy="976282"/>
            </a:xfrm>
            <a:prstGeom prst="rect">
              <a:avLst/>
            </a:prstGeom>
          </p:spPr>
          <p:txBody>
            <a:bodyPr lIns="50800" tIns="50800" rIns="50800" bIns="50800" rtlCol="0" anchor="ctr"/>
            <a:lstStyle/>
            <a:p>
              <a:pPr algn="ctr">
                <a:lnSpc>
                  <a:spcPts val="3360"/>
                </a:lnSpc>
              </a:pPr>
              <a:endParaRPr/>
            </a:p>
          </p:txBody>
        </p:sp>
      </p:grpSp>
      <p:sp>
        <p:nvSpPr>
          <p:cNvPr id="21" name="TextBox 21"/>
          <p:cNvSpPr txBox="1"/>
          <p:nvPr/>
        </p:nvSpPr>
        <p:spPr>
          <a:xfrm>
            <a:off x="9333100" y="2884694"/>
            <a:ext cx="3039335" cy="371475"/>
          </a:xfrm>
          <a:prstGeom prst="rect">
            <a:avLst/>
          </a:prstGeom>
        </p:spPr>
        <p:txBody>
          <a:bodyPr lIns="0" tIns="0" rIns="0" bIns="0" rtlCol="0" anchor="t">
            <a:spAutoFit/>
          </a:bodyPr>
          <a:lstStyle/>
          <a:p>
            <a:pPr algn="l">
              <a:lnSpc>
                <a:spcPts val="2879"/>
              </a:lnSpc>
            </a:pPr>
            <a:r>
              <a:rPr lang="en-US" sz="2400" b="1">
                <a:solidFill>
                  <a:srgbClr val="8000ED"/>
                </a:solidFill>
                <a:latin typeface="ABC Monument Grotesk Medium"/>
                <a:ea typeface="ABC Monument Grotesk Medium"/>
                <a:cs typeface="ABC Monument Grotesk Medium"/>
                <a:sym typeface="ABC Monument Grotesk Medium"/>
              </a:rPr>
              <a:t>Growth Mindset</a:t>
            </a:r>
          </a:p>
        </p:txBody>
      </p:sp>
      <p:sp>
        <p:nvSpPr>
          <p:cNvPr id="22" name="TextBox 22"/>
          <p:cNvSpPr txBox="1"/>
          <p:nvPr/>
        </p:nvSpPr>
        <p:spPr>
          <a:xfrm>
            <a:off x="9333100" y="6744064"/>
            <a:ext cx="3039335" cy="371475"/>
          </a:xfrm>
          <a:prstGeom prst="rect">
            <a:avLst/>
          </a:prstGeom>
        </p:spPr>
        <p:txBody>
          <a:bodyPr lIns="0" tIns="0" rIns="0" bIns="0" rtlCol="0" anchor="t">
            <a:spAutoFit/>
          </a:bodyPr>
          <a:lstStyle/>
          <a:p>
            <a:pPr algn="l">
              <a:lnSpc>
                <a:spcPts val="2879"/>
              </a:lnSpc>
            </a:pPr>
            <a:r>
              <a:rPr lang="en-US" sz="2400" b="1">
                <a:solidFill>
                  <a:srgbClr val="8000ED"/>
                </a:solidFill>
                <a:latin typeface="ABC Monument Grotesk Medium"/>
                <a:ea typeface="ABC Monument Grotesk Medium"/>
                <a:cs typeface="ABC Monument Grotesk Medium"/>
                <a:sym typeface="ABC Monument Grotesk Medium"/>
              </a:rPr>
              <a:t>Performance Review</a:t>
            </a:r>
          </a:p>
        </p:txBody>
      </p:sp>
      <p:sp>
        <p:nvSpPr>
          <p:cNvPr id="23" name="TextBox 23"/>
          <p:cNvSpPr txBox="1"/>
          <p:nvPr/>
        </p:nvSpPr>
        <p:spPr>
          <a:xfrm>
            <a:off x="13548759" y="2884694"/>
            <a:ext cx="3039335" cy="371475"/>
          </a:xfrm>
          <a:prstGeom prst="rect">
            <a:avLst/>
          </a:prstGeom>
        </p:spPr>
        <p:txBody>
          <a:bodyPr lIns="0" tIns="0" rIns="0" bIns="0" rtlCol="0" anchor="t">
            <a:spAutoFit/>
          </a:bodyPr>
          <a:lstStyle/>
          <a:p>
            <a:pPr algn="l">
              <a:lnSpc>
                <a:spcPts val="2879"/>
              </a:lnSpc>
            </a:pPr>
            <a:r>
              <a:rPr lang="en-US" sz="2400" b="1">
                <a:solidFill>
                  <a:srgbClr val="E6CCFB"/>
                </a:solidFill>
                <a:latin typeface="ABC Monument Grotesk Medium"/>
                <a:ea typeface="ABC Monument Grotesk Medium"/>
                <a:cs typeface="ABC Monument Grotesk Medium"/>
                <a:sym typeface="ABC Monument Grotesk Medium"/>
              </a:rPr>
              <a:t>Adaptive Strategy</a:t>
            </a:r>
          </a:p>
        </p:txBody>
      </p:sp>
      <p:sp>
        <p:nvSpPr>
          <p:cNvPr id="24" name="TextBox 24"/>
          <p:cNvSpPr txBox="1"/>
          <p:nvPr/>
        </p:nvSpPr>
        <p:spPr>
          <a:xfrm>
            <a:off x="13548759" y="6744064"/>
            <a:ext cx="3039335" cy="371475"/>
          </a:xfrm>
          <a:prstGeom prst="rect">
            <a:avLst/>
          </a:prstGeom>
        </p:spPr>
        <p:txBody>
          <a:bodyPr lIns="0" tIns="0" rIns="0" bIns="0" rtlCol="0" anchor="t">
            <a:spAutoFit/>
          </a:bodyPr>
          <a:lstStyle/>
          <a:p>
            <a:pPr algn="l">
              <a:lnSpc>
                <a:spcPts val="2879"/>
              </a:lnSpc>
            </a:pPr>
            <a:r>
              <a:rPr lang="en-US" sz="2400" b="1">
                <a:solidFill>
                  <a:srgbClr val="E6CCFB"/>
                </a:solidFill>
                <a:latin typeface="ABC Monument Grotesk Medium"/>
                <a:ea typeface="ABC Monument Grotesk Medium"/>
                <a:cs typeface="ABC Monument Grotesk Medium"/>
                <a:sym typeface="ABC Monument Grotesk Medium"/>
              </a:rPr>
              <a:t>Future Focus</a:t>
            </a:r>
          </a:p>
        </p:txBody>
      </p:sp>
      <p:sp>
        <p:nvSpPr>
          <p:cNvPr id="25" name="TextBox 25"/>
          <p:cNvSpPr txBox="1"/>
          <p:nvPr/>
        </p:nvSpPr>
        <p:spPr>
          <a:xfrm>
            <a:off x="9333100" y="3277513"/>
            <a:ext cx="3039335" cy="933450"/>
          </a:xfrm>
          <a:prstGeom prst="rect">
            <a:avLst/>
          </a:prstGeom>
        </p:spPr>
        <p:txBody>
          <a:bodyPr lIns="0" tIns="0" rIns="0" bIns="0" rtlCol="0" anchor="t">
            <a:spAutoFit/>
          </a:bodyPr>
          <a:lstStyle/>
          <a:p>
            <a:pPr algn="l">
              <a:lnSpc>
                <a:spcPts val="2400"/>
              </a:lnSpc>
            </a:pPr>
            <a:r>
              <a:rPr lang="en-US" sz="2000">
                <a:solidFill>
                  <a:srgbClr val="8000ED"/>
                </a:solidFill>
                <a:latin typeface="ABC Monument Grotesk"/>
                <a:ea typeface="ABC Monument Grotesk"/>
                <a:cs typeface="ABC Monument Grotesk"/>
                <a:sym typeface="ABC Monument Grotesk"/>
              </a:rPr>
              <a:t>Embracing growth encourages continuous progress. </a:t>
            </a:r>
          </a:p>
        </p:txBody>
      </p:sp>
      <p:sp>
        <p:nvSpPr>
          <p:cNvPr id="26" name="TextBox 26"/>
          <p:cNvSpPr txBox="1"/>
          <p:nvPr/>
        </p:nvSpPr>
        <p:spPr>
          <a:xfrm>
            <a:off x="9333100" y="7136883"/>
            <a:ext cx="3039335" cy="933450"/>
          </a:xfrm>
          <a:prstGeom prst="rect">
            <a:avLst/>
          </a:prstGeom>
        </p:spPr>
        <p:txBody>
          <a:bodyPr lIns="0" tIns="0" rIns="0" bIns="0" rtlCol="0" anchor="t">
            <a:spAutoFit/>
          </a:bodyPr>
          <a:lstStyle/>
          <a:p>
            <a:pPr algn="l">
              <a:lnSpc>
                <a:spcPts val="2400"/>
              </a:lnSpc>
            </a:pPr>
            <a:r>
              <a:rPr lang="en-US" sz="2000">
                <a:solidFill>
                  <a:srgbClr val="8000ED"/>
                </a:solidFill>
                <a:latin typeface="ABC Monument Grotesk"/>
                <a:ea typeface="ABC Monument Grotesk"/>
                <a:cs typeface="ABC Monument Grotesk"/>
                <a:sym typeface="ABC Monument Grotesk"/>
              </a:rPr>
              <a:t>Checking progress helps identify strengths and opportunities.</a:t>
            </a:r>
          </a:p>
        </p:txBody>
      </p:sp>
      <p:sp>
        <p:nvSpPr>
          <p:cNvPr id="27" name="TextBox 27"/>
          <p:cNvSpPr txBox="1"/>
          <p:nvPr/>
        </p:nvSpPr>
        <p:spPr>
          <a:xfrm>
            <a:off x="13548759" y="3277513"/>
            <a:ext cx="3039335" cy="933450"/>
          </a:xfrm>
          <a:prstGeom prst="rect">
            <a:avLst/>
          </a:prstGeom>
        </p:spPr>
        <p:txBody>
          <a:bodyPr lIns="0" tIns="0" rIns="0" bIns="0" rtlCol="0" anchor="t">
            <a:spAutoFit/>
          </a:bodyPr>
          <a:lstStyle/>
          <a:p>
            <a:pPr algn="l">
              <a:lnSpc>
                <a:spcPts val="2400"/>
              </a:lnSpc>
            </a:pPr>
            <a:r>
              <a:rPr lang="en-US" sz="2000">
                <a:solidFill>
                  <a:srgbClr val="E6CCFB"/>
                </a:solidFill>
                <a:latin typeface="ABC Monument Grotesk"/>
                <a:ea typeface="ABC Monument Grotesk"/>
                <a:cs typeface="ABC Monument Grotesk"/>
                <a:sym typeface="ABC Monument Grotesk"/>
              </a:rPr>
              <a:t>Adapting strategies ensures the brand stays relevant.</a:t>
            </a:r>
          </a:p>
        </p:txBody>
      </p:sp>
      <p:sp>
        <p:nvSpPr>
          <p:cNvPr id="28" name="TextBox 28"/>
          <p:cNvSpPr txBox="1"/>
          <p:nvPr/>
        </p:nvSpPr>
        <p:spPr>
          <a:xfrm>
            <a:off x="13548759" y="7136883"/>
            <a:ext cx="3039335" cy="933450"/>
          </a:xfrm>
          <a:prstGeom prst="rect">
            <a:avLst/>
          </a:prstGeom>
        </p:spPr>
        <p:txBody>
          <a:bodyPr lIns="0" tIns="0" rIns="0" bIns="0" rtlCol="0" anchor="t">
            <a:spAutoFit/>
          </a:bodyPr>
          <a:lstStyle/>
          <a:p>
            <a:pPr algn="l">
              <a:lnSpc>
                <a:spcPts val="2400"/>
              </a:lnSpc>
            </a:pPr>
            <a:r>
              <a:rPr lang="en-US" sz="2000">
                <a:solidFill>
                  <a:srgbClr val="E6CCFB"/>
                </a:solidFill>
                <a:latin typeface="ABC Monument Grotesk"/>
                <a:ea typeface="ABC Monument Grotesk"/>
                <a:cs typeface="ABC Monument Grotesk"/>
                <a:sym typeface="ABC Monument Grotesk"/>
              </a:rPr>
              <a:t>Looking ahead keeps the brand prepared for new challenges.</a:t>
            </a:r>
          </a:p>
        </p:txBody>
      </p:sp>
      <p:grpSp>
        <p:nvGrpSpPr>
          <p:cNvPr id="29" name="Group 29"/>
          <p:cNvGrpSpPr/>
          <p:nvPr/>
        </p:nvGrpSpPr>
        <p:grpSpPr>
          <a:xfrm>
            <a:off x="1678612" y="989400"/>
            <a:ext cx="3139755" cy="996167"/>
            <a:chOff x="0" y="0"/>
            <a:chExt cx="4186340" cy="1328223"/>
          </a:xfrm>
        </p:grpSpPr>
        <p:sp>
          <p:nvSpPr>
            <p:cNvPr id="30" name="Freeform 30"/>
            <p:cNvSpPr/>
            <p:nvPr/>
          </p:nvSpPr>
          <p:spPr>
            <a:xfrm>
              <a:off x="0" y="0"/>
              <a:ext cx="1328223" cy="1328223"/>
            </a:xfrm>
            <a:custGeom>
              <a:avLst/>
              <a:gdLst/>
              <a:ahLst/>
              <a:cxnLst/>
              <a:rect l="l" t="t" r="r" b="b"/>
              <a:pathLst>
                <a:path w="1328223" h="1328223">
                  <a:moveTo>
                    <a:pt x="0" y="0"/>
                  </a:moveTo>
                  <a:lnTo>
                    <a:pt x="1328223" y="0"/>
                  </a:lnTo>
                  <a:lnTo>
                    <a:pt x="1328223" y="1328223"/>
                  </a:lnTo>
                  <a:lnTo>
                    <a:pt x="0" y="13282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LT"/>
            </a:p>
          </p:txBody>
        </p:sp>
        <p:sp>
          <p:nvSpPr>
            <p:cNvPr id="31" name="Freeform 31"/>
            <p:cNvSpPr/>
            <p:nvPr/>
          </p:nvSpPr>
          <p:spPr>
            <a:xfrm>
              <a:off x="1431761" y="0"/>
              <a:ext cx="1328223" cy="1328223"/>
            </a:xfrm>
            <a:custGeom>
              <a:avLst/>
              <a:gdLst/>
              <a:ahLst/>
              <a:cxnLst/>
              <a:rect l="l" t="t" r="r" b="b"/>
              <a:pathLst>
                <a:path w="1328223" h="1328223">
                  <a:moveTo>
                    <a:pt x="0" y="0"/>
                  </a:moveTo>
                  <a:lnTo>
                    <a:pt x="1328223" y="0"/>
                  </a:lnTo>
                  <a:lnTo>
                    <a:pt x="1328223" y="1328223"/>
                  </a:lnTo>
                  <a:lnTo>
                    <a:pt x="0" y="13282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LT"/>
            </a:p>
          </p:txBody>
        </p:sp>
        <p:sp>
          <p:nvSpPr>
            <p:cNvPr id="32" name="Freeform 32"/>
            <p:cNvSpPr/>
            <p:nvPr/>
          </p:nvSpPr>
          <p:spPr>
            <a:xfrm>
              <a:off x="2858117" y="0"/>
              <a:ext cx="1328223" cy="1328223"/>
            </a:xfrm>
            <a:custGeom>
              <a:avLst/>
              <a:gdLst/>
              <a:ahLst/>
              <a:cxnLst/>
              <a:rect l="l" t="t" r="r" b="b"/>
              <a:pathLst>
                <a:path w="1328223" h="1328223">
                  <a:moveTo>
                    <a:pt x="0" y="0"/>
                  </a:moveTo>
                  <a:lnTo>
                    <a:pt x="1328223" y="0"/>
                  </a:lnTo>
                  <a:lnTo>
                    <a:pt x="1328223" y="1328223"/>
                  </a:lnTo>
                  <a:lnTo>
                    <a:pt x="0" y="13282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LT"/>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CCFB"/>
        </a:solidFill>
        <a:effectLst/>
      </p:bgPr>
    </p:bg>
    <p:spTree>
      <p:nvGrpSpPr>
        <p:cNvPr id="1" name=""/>
        <p:cNvGrpSpPr/>
        <p:nvPr/>
      </p:nvGrpSpPr>
      <p:grpSpPr>
        <a:xfrm>
          <a:off x="0" y="0"/>
          <a:ext cx="0" cy="0"/>
          <a:chOff x="0" y="0"/>
          <a:chExt cx="0" cy="0"/>
        </a:xfrm>
      </p:grpSpPr>
      <p:sp>
        <p:nvSpPr>
          <p:cNvPr id="2" name="Freeform 2"/>
          <p:cNvSpPr/>
          <p:nvPr/>
        </p:nvSpPr>
        <p:spPr>
          <a:xfrm>
            <a:off x="586113" y="636443"/>
            <a:ext cx="2665363" cy="1709391"/>
          </a:xfrm>
          <a:custGeom>
            <a:avLst/>
            <a:gdLst/>
            <a:ahLst/>
            <a:cxnLst/>
            <a:rect l="l" t="t" r="r" b="b"/>
            <a:pathLst>
              <a:path w="2665363" h="1709391">
                <a:moveTo>
                  <a:pt x="0" y="0"/>
                </a:moveTo>
                <a:lnTo>
                  <a:pt x="2665362" y="0"/>
                </a:lnTo>
                <a:lnTo>
                  <a:pt x="2665362" y="1709391"/>
                </a:lnTo>
                <a:lnTo>
                  <a:pt x="0" y="17093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LT"/>
          </a:p>
        </p:txBody>
      </p:sp>
      <p:sp>
        <p:nvSpPr>
          <p:cNvPr id="3" name="Freeform 3"/>
          <p:cNvSpPr/>
          <p:nvPr/>
        </p:nvSpPr>
        <p:spPr>
          <a:xfrm>
            <a:off x="-4175583" y="-1"/>
            <a:ext cx="22626760" cy="10287001"/>
          </a:xfrm>
          <a:custGeom>
            <a:avLst/>
            <a:gdLst/>
            <a:ahLst/>
            <a:cxnLst/>
            <a:rect l="l" t="t" r="r" b="b"/>
            <a:pathLst>
              <a:path w="27197940" h="15298841">
                <a:moveTo>
                  <a:pt x="0" y="0"/>
                </a:moveTo>
                <a:lnTo>
                  <a:pt x="27197940" y="0"/>
                </a:lnTo>
                <a:lnTo>
                  <a:pt x="27197940" y="15298841"/>
                </a:lnTo>
                <a:lnTo>
                  <a:pt x="0" y="15298841"/>
                </a:lnTo>
                <a:lnTo>
                  <a:pt x="0" y="0"/>
                </a:lnTo>
                <a:close/>
              </a:path>
            </a:pathLst>
          </a:custGeom>
          <a:blipFill>
            <a:blip r:embed="rId4"/>
            <a:stretch>
              <a:fillRect t="-9919" b="-8599"/>
            </a:stretch>
          </a:blipFill>
        </p:spPr>
        <p:txBody>
          <a:bodyPr/>
          <a:lstStyle/>
          <a:p>
            <a:endParaRPr lang="en-LT"/>
          </a:p>
        </p:txBody>
      </p:sp>
      <p:grpSp>
        <p:nvGrpSpPr>
          <p:cNvPr id="4" name="Group 4"/>
          <p:cNvGrpSpPr/>
          <p:nvPr/>
        </p:nvGrpSpPr>
        <p:grpSpPr>
          <a:xfrm>
            <a:off x="-4175583" y="0"/>
            <a:ext cx="22540208" cy="10287000"/>
            <a:chOff x="0" y="1850844"/>
            <a:chExt cx="30053610" cy="13716000"/>
          </a:xfrm>
        </p:grpSpPr>
        <p:sp>
          <p:nvSpPr>
            <p:cNvPr id="5" name="Freeform 5"/>
            <p:cNvSpPr/>
            <p:nvPr/>
          </p:nvSpPr>
          <p:spPr>
            <a:xfrm>
              <a:off x="24074105" y="1850844"/>
              <a:ext cx="5979505" cy="13716000"/>
            </a:xfrm>
            <a:custGeom>
              <a:avLst/>
              <a:gdLst/>
              <a:ahLst/>
              <a:cxnLst/>
              <a:rect l="l" t="t" r="r" b="b"/>
              <a:pathLst>
                <a:path w="36263920" h="18966244">
                  <a:moveTo>
                    <a:pt x="0" y="0"/>
                  </a:moveTo>
                  <a:lnTo>
                    <a:pt x="36263920" y="0"/>
                  </a:lnTo>
                  <a:lnTo>
                    <a:pt x="36263920" y="18966244"/>
                  </a:lnTo>
                  <a:lnTo>
                    <a:pt x="0" y="18966244"/>
                  </a:lnTo>
                  <a:lnTo>
                    <a:pt x="0" y="0"/>
                  </a:lnTo>
                  <a:close/>
                </a:path>
              </a:pathLst>
            </a:custGeom>
            <a:blipFill>
              <a:blip r:embed="rId4"/>
              <a:stretch>
                <a:fillRect t="-28247" r="-506470" b="-48014"/>
              </a:stretch>
            </a:blipFill>
          </p:spPr>
          <p:txBody>
            <a:bodyPr/>
            <a:lstStyle/>
            <a:p>
              <a:endParaRPr lang="en-LT" dirty="0"/>
            </a:p>
          </p:txBody>
        </p:sp>
        <p:sp>
          <p:nvSpPr>
            <p:cNvPr id="6" name="Freeform 6"/>
            <p:cNvSpPr/>
            <p:nvPr/>
          </p:nvSpPr>
          <p:spPr>
            <a:xfrm>
              <a:off x="0" y="1850844"/>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4"/>
              <a:stretch>
                <a:fillRect t="-1849" b="-16669"/>
              </a:stretch>
            </a:blipFill>
          </p:spPr>
          <p:txBody>
            <a:bodyPr/>
            <a:lstStyle/>
            <a:p>
              <a:endParaRPr lang="en-LT"/>
            </a:p>
          </p:txBody>
        </p:sp>
      </p:grpSp>
      <p:grpSp>
        <p:nvGrpSpPr>
          <p:cNvPr id="7" name="Group 7"/>
          <p:cNvGrpSpPr/>
          <p:nvPr/>
        </p:nvGrpSpPr>
        <p:grpSpPr>
          <a:xfrm>
            <a:off x="9398241" y="3439335"/>
            <a:ext cx="8549932" cy="5983771"/>
            <a:chOff x="0" y="0"/>
            <a:chExt cx="6963402" cy="4873420"/>
          </a:xfrm>
        </p:grpSpPr>
        <p:sp>
          <p:nvSpPr>
            <p:cNvPr id="8" name="Freeform 8"/>
            <p:cNvSpPr/>
            <p:nvPr/>
          </p:nvSpPr>
          <p:spPr>
            <a:xfrm>
              <a:off x="0" y="0"/>
              <a:ext cx="6963402" cy="4873471"/>
            </a:xfrm>
            <a:custGeom>
              <a:avLst/>
              <a:gdLst/>
              <a:ahLst/>
              <a:cxnLst/>
              <a:rect l="l" t="t" r="r" b="b"/>
              <a:pathLst>
                <a:path w="6963402" h="4873471">
                  <a:moveTo>
                    <a:pt x="6963402" y="56667"/>
                  </a:moveTo>
                  <a:lnTo>
                    <a:pt x="6963402" y="4816804"/>
                  </a:lnTo>
                  <a:cubicBezTo>
                    <a:pt x="6963402" y="4848060"/>
                    <a:pt x="6937107" y="4873471"/>
                    <a:pt x="6904763" y="4873471"/>
                  </a:cubicBezTo>
                  <a:lnTo>
                    <a:pt x="58639" y="4873471"/>
                  </a:lnTo>
                  <a:cubicBezTo>
                    <a:pt x="26295" y="4873471"/>
                    <a:pt x="0" y="4848060"/>
                    <a:pt x="0" y="4816804"/>
                  </a:cubicBezTo>
                  <a:lnTo>
                    <a:pt x="0" y="56667"/>
                  </a:lnTo>
                  <a:cubicBezTo>
                    <a:pt x="0" y="25411"/>
                    <a:pt x="26295" y="0"/>
                    <a:pt x="58639" y="0"/>
                  </a:cubicBezTo>
                  <a:lnTo>
                    <a:pt x="6904763" y="0"/>
                  </a:lnTo>
                  <a:cubicBezTo>
                    <a:pt x="6937107" y="0"/>
                    <a:pt x="6963402" y="25284"/>
                    <a:pt x="6963402" y="56667"/>
                  </a:cubicBezTo>
                </a:path>
              </a:pathLst>
            </a:custGeom>
            <a:solidFill>
              <a:srgbClr val="8000ED"/>
            </a:solidFill>
            <a:ln w="12700">
              <a:solidFill>
                <a:srgbClr val="000000"/>
              </a:solidFill>
            </a:ln>
          </p:spPr>
          <p:txBody>
            <a:bodyPr/>
            <a:lstStyle/>
            <a:p>
              <a:endParaRPr lang="en-LT"/>
            </a:p>
          </p:txBody>
        </p:sp>
      </p:grpSp>
      <p:sp>
        <p:nvSpPr>
          <p:cNvPr id="10" name="Freeform 10"/>
          <p:cNvSpPr/>
          <p:nvPr/>
        </p:nvSpPr>
        <p:spPr>
          <a:xfrm>
            <a:off x="13961588" y="602462"/>
            <a:ext cx="3953634" cy="2416584"/>
          </a:xfrm>
          <a:custGeom>
            <a:avLst/>
            <a:gdLst/>
            <a:ahLst/>
            <a:cxnLst/>
            <a:rect l="l" t="t" r="r" b="b"/>
            <a:pathLst>
              <a:path w="3953634" h="2416584">
                <a:moveTo>
                  <a:pt x="0" y="0"/>
                </a:moveTo>
                <a:lnTo>
                  <a:pt x="3953634" y="0"/>
                </a:lnTo>
                <a:lnTo>
                  <a:pt x="3953634" y="2416584"/>
                </a:lnTo>
                <a:lnTo>
                  <a:pt x="0" y="2416584"/>
                </a:lnTo>
                <a:lnTo>
                  <a:pt x="0" y="0"/>
                </a:lnTo>
                <a:close/>
              </a:path>
            </a:pathLst>
          </a:custGeom>
          <a:blipFill>
            <a:blip r:embed="rId5"/>
            <a:stretch>
              <a:fillRect/>
            </a:stretch>
          </a:blipFill>
        </p:spPr>
        <p:txBody>
          <a:bodyPr/>
          <a:lstStyle/>
          <a:p>
            <a:endParaRPr lang="en-LT"/>
          </a:p>
        </p:txBody>
      </p:sp>
      <p:sp>
        <p:nvSpPr>
          <p:cNvPr id="11" name="TextBox 11"/>
          <p:cNvSpPr txBox="1"/>
          <p:nvPr/>
        </p:nvSpPr>
        <p:spPr>
          <a:xfrm>
            <a:off x="9707438" y="3950443"/>
            <a:ext cx="7433531" cy="3588217"/>
          </a:xfrm>
          <a:prstGeom prst="rect">
            <a:avLst/>
          </a:prstGeom>
        </p:spPr>
        <p:txBody>
          <a:bodyPr lIns="0" tIns="0" rIns="0" bIns="0" rtlCol="0" anchor="t">
            <a:spAutoFit/>
          </a:bodyPr>
          <a:lstStyle/>
          <a:p>
            <a:pPr algn="l">
              <a:lnSpc>
                <a:spcPts val="9161"/>
              </a:lnSpc>
            </a:pPr>
            <a:r>
              <a:rPr lang="en-US" sz="10178" spc="325">
                <a:solidFill>
                  <a:srgbClr val="E6CCFB"/>
                </a:solidFill>
                <a:latin typeface="ABC Monument Grotesk"/>
                <a:ea typeface="ABC Monument Grotesk"/>
                <a:cs typeface="ABC Monument Grotesk"/>
                <a:sym typeface="ABC Monument Grotesk"/>
              </a:rPr>
              <a:t>Living Experience University</a:t>
            </a:r>
          </a:p>
        </p:txBody>
      </p:sp>
      <p:sp>
        <p:nvSpPr>
          <p:cNvPr id="12" name="TextBox 12"/>
          <p:cNvSpPr txBox="1"/>
          <p:nvPr/>
        </p:nvSpPr>
        <p:spPr>
          <a:xfrm>
            <a:off x="9814693" y="7891067"/>
            <a:ext cx="3517374" cy="394039"/>
          </a:xfrm>
          <a:prstGeom prst="rect">
            <a:avLst/>
          </a:prstGeom>
        </p:spPr>
        <p:txBody>
          <a:bodyPr lIns="0" tIns="0" rIns="0" bIns="0" rtlCol="0" anchor="t">
            <a:spAutoFit/>
          </a:bodyPr>
          <a:lstStyle/>
          <a:p>
            <a:pPr marL="0" lvl="0" indent="0" algn="l">
              <a:lnSpc>
                <a:spcPts val="2960"/>
              </a:lnSpc>
              <a:spcBef>
                <a:spcPct val="0"/>
              </a:spcBef>
            </a:pPr>
            <a:r>
              <a:rPr lang="en-US" sz="2960">
                <a:solidFill>
                  <a:srgbClr val="E6CCFB"/>
                </a:solidFill>
                <a:latin typeface="ABC Monument Grotesk"/>
                <a:ea typeface="ABC Monument Grotesk"/>
                <a:cs typeface="ABC Monument Grotesk"/>
                <a:sym typeface="ABC Monument Grotesk"/>
              </a:rPr>
              <a:t>PRESENTED BY</a:t>
            </a:r>
          </a:p>
        </p:txBody>
      </p:sp>
      <p:sp>
        <p:nvSpPr>
          <p:cNvPr id="13" name="TextBox 13"/>
          <p:cNvSpPr txBox="1"/>
          <p:nvPr/>
        </p:nvSpPr>
        <p:spPr>
          <a:xfrm>
            <a:off x="9814693" y="8380356"/>
            <a:ext cx="4440674" cy="407638"/>
          </a:xfrm>
          <a:prstGeom prst="rect">
            <a:avLst/>
          </a:prstGeom>
        </p:spPr>
        <p:txBody>
          <a:bodyPr lIns="0" tIns="0" rIns="0" bIns="0" rtlCol="0" anchor="t">
            <a:spAutoFit/>
          </a:bodyPr>
          <a:lstStyle/>
          <a:p>
            <a:pPr marL="0" lvl="0" indent="0" algn="l">
              <a:lnSpc>
                <a:spcPts val="2997"/>
              </a:lnSpc>
              <a:spcBef>
                <a:spcPct val="0"/>
              </a:spcBef>
            </a:pPr>
            <a:r>
              <a:rPr lang="en-US" sz="3330" b="1" dirty="0">
                <a:solidFill>
                  <a:srgbClr val="E6CCFB"/>
                </a:solidFill>
                <a:latin typeface="ABC Monument Grotesk Medium"/>
                <a:ea typeface="ABC Monument Grotesk Medium"/>
                <a:cs typeface="ABC Monument Grotesk Medium"/>
                <a:sym typeface="ABC Monument Grotesk Medium"/>
              </a:rPr>
              <a:t>Mantas Barkauskas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CCFB"/>
        </a:solidFill>
        <a:effectLst/>
      </p:bgPr>
    </p:bg>
    <p:spTree>
      <p:nvGrpSpPr>
        <p:cNvPr id="1" name=""/>
        <p:cNvGrpSpPr/>
        <p:nvPr/>
      </p:nvGrpSpPr>
      <p:grpSpPr>
        <a:xfrm>
          <a:off x="0" y="0"/>
          <a:ext cx="0" cy="0"/>
          <a:chOff x="0" y="0"/>
          <a:chExt cx="0" cy="0"/>
        </a:xfrm>
      </p:grpSpPr>
      <p:grpSp>
        <p:nvGrpSpPr>
          <p:cNvPr id="2" name="Group 2"/>
          <p:cNvGrpSpPr/>
          <p:nvPr/>
        </p:nvGrpSpPr>
        <p:grpSpPr>
          <a:xfrm>
            <a:off x="9144000" y="476250"/>
            <a:ext cx="5261266" cy="1067513"/>
            <a:chOff x="0" y="0"/>
            <a:chExt cx="7015022" cy="1423351"/>
          </a:xfrm>
        </p:grpSpPr>
        <p:grpSp>
          <p:nvGrpSpPr>
            <p:cNvPr id="3" name="Group 3"/>
            <p:cNvGrpSpPr/>
            <p:nvPr/>
          </p:nvGrpSpPr>
          <p:grpSpPr>
            <a:xfrm>
              <a:off x="0" y="0"/>
              <a:ext cx="7015022" cy="1423351"/>
              <a:chOff x="0" y="0"/>
              <a:chExt cx="1195732" cy="242615"/>
            </a:xfrm>
          </p:grpSpPr>
          <p:sp>
            <p:nvSpPr>
              <p:cNvPr id="4" name="Freeform 4"/>
              <p:cNvSpPr/>
              <p:nvPr/>
            </p:nvSpPr>
            <p:spPr>
              <a:xfrm>
                <a:off x="0" y="0"/>
                <a:ext cx="1195732" cy="242615"/>
              </a:xfrm>
              <a:custGeom>
                <a:avLst/>
                <a:gdLst/>
                <a:ahLst/>
                <a:cxnLst/>
                <a:rect l="l" t="t" r="r" b="b"/>
                <a:pathLst>
                  <a:path w="1195732" h="242615">
                    <a:moveTo>
                      <a:pt x="75046" y="0"/>
                    </a:moveTo>
                    <a:lnTo>
                      <a:pt x="1120686" y="0"/>
                    </a:lnTo>
                    <a:cubicBezTo>
                      <a:pt x="1140589" y="0"/>
                      <a:pt x="1159678" y="7907"/>
                      <a:pt x="1173751" y="21981"/>
                    </a:cubicBezTo>
                    <a:cubicBezTo>
                      <a:pt x="1187825" y="36054"/>
                      <a:pt x="1195732" y="55143"/>
                      <a:pt x="1195732" y="75046"/>
                    </a:cubicBezTo>
                    <a:lnTo>
                      <a:pt x="1195732" y="167568"/>
                    </a:lnTo>
                    <a:cubicBezTo>
                      <a:pt x="1195732" y="209015"/>
                      <a:pt x="1162133" y="242615"/>
                      <a:pt x="1120686" y="242615"/>
                    </a:cubicBezTo>
                    <a:lnTo>
                      <a:pt x="75046" y="242615"/>
                    </a:lnTo>
                    <a:cubicBezTo>
                      <a:pt x="33599" y="242615"/>
                      <a:pt x="0" y="209015"/>
                      <a:pt x="0" y="167568"/>
                    </a:cubicBezTo>
                    <a:lnTo>
                      <a:pt x="0" y="75046"/>
                    </a:lnTo>
                    <a:cubicBezTo>
                      <a:pt x="0" y="55143"/>
                      <a:pt x="7907" y="36054"/>
                      <a:pt x="21981" y="21981"/>
                    </a:cubicBezTo>
                    <a:cubicBezTo>
                      <a:pt x="36054" y="7907"/>
                      <a:pt x="55143" y="0"/>
                      <a:pt x="75046" y="0"/>
                    </a:cubicBezTo>
                    <a:close/>
                  </a:path>
                </a:pathLst>
              </a:custGeom>
              <a:solidFill>
                <a:srgbClr val="000000">
                  <a:alpha val="0"/>
                </a:srgbClr>
              </a:solidFill>
              <a:ln w="57150" cap="rnd">
                <a:solidFill>
                  <a:srgbClr val="8000ED"/>
                </a:solidFill>
                <a:prstDash val="solid"/>
                <a:round/>
              </a:ln>
            </p:spPr>
            <p:txBody>
              <a:bodyPr/>
              <a:lstStyle/>
              <a:p>
                <a:endParaRPr lang="en-LT"/>
              </a:p>
            </p:txBody>
          </p:sp>
          <p:sp>
            <p:nvSpPr>
              <p:cNvPr id="5" name="TextBox 5"/>
              <p:cNvSpPr txBox="1"/>
              <p:nvPr/>
            </p:nvSpPr>
            <p:spPr>
              <a:xfrm>
                <a:off x="0" y="-9525"/>
                <a:ext cx="1195732" cy="252140"/>
              </a:xfrm>
              <a:prstGeom prst="rect">
                <a:avLst/>
              </a:prstGeom>
            </p:spPr>
            <p:txBody>
              <a:bodyPr lIns="50800" tIns="50800" rIns="50800" bIns="50800" rtlCol="0" anchor="ctr"/>
              <a:lstStyle/>
              <a:p>
                <a:pPr algn="ctr">
                  <a:lnSpc>
                    <a:spcPts val="4270"/>
                  </a:lnSpc>
                </a:pPr>
                <a:endParaRPr/>
              </a:p>
            </p:txBody>
          </p:sp>
        </p:grpSp>
        <p:sp>
          <p:nvSpPr>
            <p:cNvPr id="6" name="TextBox 6"/>
            <p:cNvSpPr txBox="1"/>
            <p:nvPr/>
          </p:nvSpPr>
          <p:spPr>
            <a:xfrm>
              <a:off x="769596" y="417459"/>
              <a:ext cx="5475830" cy="645583"/>
            </a:xfrm>
            <a:prstGeom prst="rect">
              <a:avLst/>
            </a:prstGeom>
          </p:spPr>
          <p:txBody>
            <a:bodyPr lIns="0" tIns="0" rIns="0" bIns="0" rtlCol="0" anchor="t">
              <a:spAutoFit/>
            </a:bodyPr>
            <a:lstStyle/>
            <a:p>
              <a:pPr algn="ctr">
                <a:lnSpc>
                  <a:spcPts val="3500"/>
                </a:lnSpc>
              </a:pPr>
              <a:r>
                <a:rPr lang="en-US" sz="3500" b="1">
                  <a:solidFill>
                    <a:srgbClr val="8000ED"/>
                  </a:solidFill>
                  <a:latin typeface="ABC Monument Grotesk Medium"/>
                  <a:ea typeface="ABC Monument Grotesk Medium"/>
                  <a:cs typeface="ABC Monument Grotesk Medium"/>
                  <a:sym typeface="ABC Monument Grotesk Medium"/>
                </a:rPr>
                <a:t>INTRODUCTION</a:t>
              </a:r>
            </a:p>
          </p:txBody>
        </p:sp>
      </p:grpSp>
      <p:grpSp>
        <p:nvGrpSpPr>
          <p:cNvPr id="7" name="Group 7"/>
          <p:cNvGrpSpPr/>
          <p:nvPr/>
        </p:nvGrpSpPr>
        <p:grpSpPr>
          <a:xfrm>
            <a:off x="9144000" y="3225663"/>
            <a:ext cx="5261266" cy="1067550"/>
            <a:chOff x="0" y="0"/>
            <a:chExt cx="1195732" cy="242623"/>
          </a:xfrm>
        </p:grpSpPr>
        <p:sp>
          <p:nvSpPr>
            <p:cNvPr id="8" name="Freeform 8"/>
            <p:cNvSpPr/>
            <p:nvPr/>
          </p:nvSpPr>
          <p:spPr>
            <a:xfrm>
              <a:off x="0" y="0"/>
              <a:ext cx="1195732" cy="242623"/>
            </a:xfrm>
            <a:custGeom>
              <a:avLst/>
              <a:gdLst/>
              <a:ahLst/>
              <a:cxnLst/>
              <a:rect l="l" t="t" r="r" b="b"/>
              <a:pathLst>
                <a:path w="1195732" h="242623">
                  <a:moveTo>
                    <a:pt x="75046" y="0"/>
                  </a:moveTo>
                  <a:lnTo>
                    <a:pt x="1120686" y="0"/>
                  </a:lnTo>
                  <a:cubicBezTo>
                    <a:pt x="1140589" y="0"/>
                    <a:pt x="1159678" y="7907"/>
                    <a:pt x="1173751" y="21981"/>
                  </a:cubicBezTo>
                  <a:cubicBezTo>
                    <a:pt x="1187825" y="36054"/>
                    <a:pt x="1195732" y="55143"/>
                    <a:pt x="1195732" y="75046"/>
                  </a:cubicBezTo>
                  <a:lnTo>
                    <a:pt x="1195732" y="167577"/>
                  </a:lnTo>
                  <a:cubicBezTo>
                    <a:pt x="1195732" y="209024"/>
                    <a:pt x="1162133" y="242623"/>
                    <a:pt x="1120686" y="242623"/>
                  </a:cubicBezTo>
                  <a:lnTo>
                    <a:pt x="75046" y="242623"/>
                  </a:lnTo>
                  <a:cubicBezTo>
                    <a:pt x="55143" y="242623"/>
                    <a:pt x="36054" y="234716"/>
                    <a:pt x="21981" y="220642"/>
                  </a:cubicBezTo>
                  <a:cubicBezTo>
                    <a:pt x="7907" y="206569"/>
                    <a:pt x="0" y="187480"/>
                    <a:pt x="0" y="167577"/>
                  </a:cubicBezTo>
                  <a:lnTo>
                    <a:pt x="0" y="75046"/>
                  </a:lnTo>
                  <a:cubicBezTo>
                    <a:pt x="0" y="55143"/>
                    <a:pt x="7907" y="36054"/>
                    <a:pt x="21981" y="21981"/>
                  </a:cubicBezTo>
                  <a:cubicBezTo>
                    <a:pt x="36054" y="7907"/>
                    <a:pt x="55143" y="0"/>
                    <a:pt x="75046" y="0"/>
                  </a:cubicBezTo>
                  <a:close/>
                </a:path>
              </a:pathLst>
            </a:custGeom>
            <a:solidFill>
              <a:srgbClr val="000000">
                <a:alpha val="0"/>
              </a:srgbClr>
            </a:solidFill>
            <a:ln w="57150" cap="rnd">
              <a:solidFill>
                <a:srgbClr val="8000ED"/>
              </a:solidFill>
              <a:prstDash val="solid"/>
              <a:round/>
            </a:ln>
          </p:spPr>
          <p:txBody>
            <a:bodyPr/>
            <a:lstStyle/>
            <a:p>
              <a:endParaRPr lang="en-LT"/>
            </a:p>
          </p:txBody>
        </p:sp>
        <p:sp>
          <p:nvSpPr>
            <p:cNvPr id="9" name="TextBox 9"/>
            <p:cNvSpPr txBox="1"/>
            <p:nvPr/>
          </p:nvSpPr>
          <p:spPr>
            <a:xfrm>
              <a:off x="0" y="-9525"/>
              <a:ext cx="1195732" cy="252148"/>
            </a:xfrm>
            <a:prstGeom prst="rect">
              <a:avLst/>
            </a:prstGeom>
          </p:spPr>
          <p:txBody>
            <a:bodyPr lIns="50800" tIns="50800" rIns="50800" bIns="50800" rtlCol="0" anchor="ctr"/>
            <a:lstStyle/>
            <a:p>
              <a:pPr algn="ctr">
                <a:lnSpc>
                  <a:spcPts val="4270"/>
                </a:lnSpc>
              </a:pPr>
              <a:endParaRPr/>
            </a:p>
          </p:txBody>
        </p:sp>
      </p:grpSp>
      <p:sp>
        <p:nvSpPr>
          <p:cNvPr id="10" name="TextBox 10"/>
          <p:cNvSpPr txBox="1"/>
          <p:nvPr/>
        </p:nvSpPr>
        <p:spPr>
          <a:xfrm>
            <a:off x="9512170" y="3553063"/>
            <a:ext cx="4524927" cy="469900"/>
          </a:xfrm>
          <a:prstGeom prst="rect">
            <a:avLst/>
          </a:prstGeom>
        </p:spPr>
        <p:txBody>
          <a:bodyPr lIns="0" tIns="0" rIns="0" bIns="0" rtlCol="0" anchor="t">
            <a:spAutoFit/>
          </a:bodyPr>
          <a:lstStyle/>
          <a:p>
            <a:pPr algn="ctr">
              <a:lnSpc>
                <a:spcPts val="3500"/>
              </a:lnSpc>
            </a:pPr>
            <a:r>
              <a:rPr lang="en-US" sz="3500" b="1">
                <a:solidFill>
                  <a:srgbClr val="8000ED"/>
                </a:solidFill>
                <a:latin typeface="ABC Monument Grotesk Medium"/>
                <a:ea typeface="ABC Monument Grotesk Medium"/>
                <a:cs typeface="ABC Monument Grotesk Medium"/>
                <a:sym typeface="ABC Monument Grotesk Medium"/>
              </a:rPr>
              <a:t>EVENT COMMITTEE</a:t>
            </a:r>
          </a:p>
        </p:txBody>
      </p:sp>
      <p:grpSp>
        <p:nvGrpSpPr>
          <p:cNvPr id="11" name="Group 11"/>
          <p:cNvGrpSpPr/>
          <p:nvPr/>
        </p:nvGrpSpPr>
        <p:grpSpPr>
          <a:xfrm>
            <a:off x="9144000" y="5975094"/>
            <a:ext cx="5261266" cy="1067550"/>
            <a:chOff x="0" y="0"/>
            <a:chExt cx="7015022" cy="1423401"/>
          </a:xfrm>
        </p:grpSpPr>
        <p:grpSp>
          <p:nvGrpSpPr>
            <p:cNvPr id="12" name="Group 12"/>
            <p:cNvGrpSpPr/>
            <p:nvPr/>
          </p:nvGrpSpPr>
          <p:grpSpPr>
            <a:xfrm>
              <a:off x="0" y="0"/>
              <a:ext cx="7015022" cy="1423401"/>
              <a:chOff x="0" y="0"/>
              <a:chExt cx="1195732" cy="242623"/>
            </a:xfrm>
          </p:grpSpPr>
          <p:sp>
            <p:nvSpPr>
              <p:cNvPr id="13" name="Freeform 13"/>
              <p:cNvSpPr/>
              <p:nvPr/>
            </p:nvSpPr>
            <p:spPr>
              <a:xfrm>
                <a:off x="0" y="0"/>
                <a:ext cx="1195732" cy="242623"/>
              </a:xfrm>
              <a:custGeom>
                <a:avLst/>
                <a:gdLst/>
                <a:ahLst/>
                <a:cxnLst/>
                <a:rect l="l" t="t" r="r" b="b"/>
                <a:pathLst>
                  <a:path w="1195732" h="242623">
                    <a:moveTo>
                      <a:pt x="75046" y="0"/>
                    </a:moveTo>
                    <a:lnTo>
                      <a:pt x="1120686" y="0"/>
                    </a:lnTo>
                    <a:cubicBezTo>
                      <a:pt x="1140589" y="0"/>
                      <a:pt x="1159678" y="7907"/>
                      <a:pt x="1173751" y="21981"/>
                    </a:cubicBezTo>
                    <a:cubicBezTo>
                      <a:pt x="1187825" y="36054"/>
                      <a:pt x="1195732" y="55143"/>
                      <a:pt x="1195732" y="75046"/>
                    </a:cubicBezTo>
                    <a:lnTo>
                      <a:pt x="1195732" y="167577"/>
                    </a:lnTo>
                    <a:cubicBezTo>
                      <a:pt x="1195732" y="209024"/>
                      <a:pt x="1162133" y="242623"/>
                      <a:pt x="1120686" y="242623"/>
                    </a:cubicBezTo>
                    <a:lnTo>
                      <a:pt x="75046" y="242623"/>
                    </a:lnTo>
                    <a:cubicBezTo>
                      <a:pt x="55143" y="242623"/>
                      <a:pt x="36054" y="234716"/>
                      <a:pt x="21981" y="220642"/>
                    </a:cubicBezTo>
                    <a:cubicBezTo>
                      <a:pt x="7907" y="206569"/>
                      <a:pt x="0" y="187480"/>
                      <a:pt x="0" y="167577"/>
                    </a:cubicBezTo>
                    <a:lnTo>
                      <a:pt x="0" y="75046"/>
                    </a:lnTo>
                    <a:cubicBezTo>
                      <a:pt x="0" y="55143"/>
                      <a:pt x="7907" y="36054"/>
                      <a:pt x="21981" y="21981"/>
                    </a:cubicBezTo>
                    <a:cubicBezTo>
                      <a:pt x="36054" y="7907"/>
                      <a:pt x="55143" y="0"/>
                      <a:pt x="75046" y="0"/>
                    </a:cubicBezTo>
                    <a:close/>
                  </a:path>
                </a:pathLst>
              </a:custGeom>
              <a:solidFill>
                <a:srgbClr val="000000">
                  <a:alpha val="0"/>
                </a:srgbClr>
              </a:solidFill>
              <a:ln w="57150" cap="rnd">
                <a:solidFill>
                  <a:srgbClr val="8000ED"/>
                </a:solidFill>
                <a:prstDash val="solid"/>
                <a:round/>
              </a:ln>
            </p:spPr>
            <p:txBody>
              <a:bodyPr/>
              <a:lstStyle/>
              <a:p>
                <a:endParaRPr lang="en-LT"/>
              </a:p>
            </p:txBody>
          </p:sp>
          <p:sp>
            <p:nvSpPr>
              <p:cNvPr id="14" name="TextBox 14"/>
              <p:cNvSpPr txBox="1"/>
              <p:nvPr/>
            </p:nvSpPr>
            <p:spPr>
              <a:xfrm>
                <a:off x="0" y="-9525"/>
                <a:ext cx="1195732" cy="252148"/>
              </a:xfrm>
              <a:prstGeom prst="rect">
                <a:avLst/>
              </a:prstGeom>
            </p:spPr>
            <p:txBody>
              <a:bodyPr lIns="50800" tIns="50800" rIns="50800" bIns="50800" rtlCol="0" anchor="ctr"/>
              <a:lstStyle/>
              <a:p>
                <a:pPr algn="ctr">
                  <a:lnSpc>
                    <a:spcPts val="4270"/>
                  </a:lnSpc>
                </a:pPr>
                <a:endParaRPr/>
              </a:p>
            </p:txBody>
          </p:sp>
        </p:grpSp>
        <p:sp>
          <p:nvSpPr>
            <p:cNvPr id="15" name="TextBox 15"/>
            <p:cNvSpPr txBox="1"/>
            <p:nvPr/>
          </p:nvSpPr>
          <p:spPr>
            <a:xfrm>
              <a:off x="570522" y="417484"/>
              <a:ext cx="5873977" cy="645583"/>
            </a:xfrm>
            <a:prstGeom prst="rect">
              <a:avLst/>
            </a:prstGeom>
          </p:spPr>
          <p:txBody>
            <a:bodyPr lIns="0" tIns="0" rIns="0" bIns="0" rtlCol="0" anchor="t">
              <a:spAutoFit/>
            </a:bodyPr>
            <a:lstStyle/>
            <a:p>
              <a:pPr algn="ctr">
                <a:lnSpc>
                  <a:spcPts val="3500"/>
                </a:lnSpc>
              </a:pPr>
              <a:r>
                <a:rPr lang="en-US" sz="3500" b="1">
                  <a:solidFill>
                    <a:srgbClr val="8000ED"/>
                  </a:solidFill>
                  <a:latin typeface="ABC Monument Grotesk Medium"/>
                  <a:ea typeface="ABC Monument Grotesk Medium"/>
                  <a:cs typeface="ABC Monument Grotesk Medium"/>
                  <a:sym typeface="ABC Monument Grotesk Medium"/>
                </a:rPr>
                <a:t>EVENT VENUE</a:t>
              </a:r>
            </a:p>
          </p:txBody>
        </p:sp>
      </p:grpSp>
      <p:grpSp>
        <p:nvGrpSpPr>
          <p:cNvPr id="16" name="Group 16"/>
          <p:cNvGrpSpPr/>
          <p:nvPr/>
        </p:nvGrpSpPr>
        <p:grpSpPr>
          <a:xfrm>
            <a:off x="9144000" y="8724525"/>
            <a:ext cx="5261266" cy="1067550"/>
            <a:chOff x="0" y="0"/>
            <a:chExt cx="7015022" cy="1423401"/>
          </a:xfrm>
        </p:grpSpPr>
        <p:grpSp>
          <p:nvGrpSpPr>
            <p:cNvPr id="17" name="Group 17"/>
            <p:cNvGrpSpPr/>
            <p:nvPr/>
          </p:nvGrpSpPr>
          <p:grpSpPr>
            <a:xfrm>
              <a:off x="0" y="0"/>
              <a:ext cx="7015022" cy="1423401"/>
              <a:chOff x="0" y="0"/>
              <a:chExt cx="1195732" cy="242623"/>
            </a:xfrm>
          </p:grpSpPr>
          <p:sp>
            <p:nvSpPr>
              <p:cNvPr id="18" name="Freeform 18"/>
              <p:cNvSpPr/>
              <p:nvPr/>
            </p:nvSpPr>
            <p:spPr>
              <a:xfrm>
                <a:off x="0" y="0"/>
                <a:ext cx="1195732" cy="242623"/>
              </a:xfrm>
              <a:custGeom>
                <a:avLst/>
                <a:gdLst/>
                <a:ahLst/>
                <a:cxnLst/>
                <a:rect l="l" t="t" r="r" b="b"/>
                <a:pathLst>
                  <a:path w="1195732" h="242623">
                    <a:moveTo>
                      <a:pt x="75046" y="0"/>
                    </a:moveTo>
                    <a:lnTo>
                      <a:pt x="1120686" y="0"/>
                    </a:lnTo>
                    <a:cubicBezTo>
                      <a:pt x="1140589" y="0"/>
                      <a:pt x="1159678" y="7907"/>
                      <a:pt x="1173751" y="21981"/>
                    </a:cubicBezTo>
                    <a:cubicBezTo>
                      <a:pt x="1187825" y="36054"/>
                      <a:pt x="1195732" y="55143"/>
                      <a:pt x="1195732" y="75046"/>
                    </a:cubicBezTo>
                    <a:lnTo>
                      <a:pt x="1195732" y="167577"/>
                    </a:lnTo>
                    <a:cubicBezTo>
                      <a:pt x="1195732" y="209024"/>
                      <a:pt x="1162133" y="242623"/>
                      <a:pt x="1120686" y="242623"/>
                    </a:cubicBezTo>
                    <a:lnTo>
                      <a:pt x="75046" y="242623"/>
                    </a:lnTo>
                    <a:cubicBezTo>
                      <a:pt x="55143" y="242623"/>
                      <a:pt x="36054" y="234716"/>
                      <a:pt x="21981" y="220642"/>
                    </a:cubicBezTo>
                    <a:cubicBezTo>
                      <a:pt x="7907" y="206569"/>
                      <a:pt x="0" y="187480"/>
                      <a:pt x="0" y="167577"/>
                    </a:cubicBezTo>
                    <a:lnTo>
                      <a:pt x="0" y="75046"/>
                    </a:lnTo>
                    <a:cubicBezTo>
                      <a:pt x="0" y="55143"/>
                      <a:pt x="7907" y="36054"/>
                      <a:pt x="21981" y="21981"/>
                    </a:cubicBezTo>
                    <a:cubicBezTo>
                      <a:pt x="36054" y="7907"/>
                      <a:pt x="55143" y="0"/>
                      <a:pt x="75046" y="0"/>
                    </a:cubicBezTo>
                    <a:close/>
                  </a:path>
                </a:pathLst>
              </a:custGeom>
              <a:solidFill>
                <a:srgbClr val="000000">
                  <a:alpha val="0"/>
                </a:srgbClr>
              </a:solidFill>
              <a:ln w="57150" cap="rnd">
                <a:solidFill>
                  <a:srgbClr val="8000ED"/>
                </a:solidFill>
                <a:prstDash val="solid"/>
                <a:round/>
              </a:ln>
            </p:spPr>
            <p:txBody>
              <a:bodyPr/>
              <a:lstStyle/>
              <a:p>
                <a:endParaRPr lang="en-LT"/>
              </a:p>
            </p:txBody>
          </p:sp>
          <p:sp>
            <p:nvSpPr>
              <p:cNvPr id="19" name="TextBox 19"/>
              <p:cNvSpPr txBox="1"/>
              <p:nvPr/>
            </p:nvSpPr>
            <p:spPr>
              <a:xfrm>
                <a:off x="0" y="-9525"/>
                <a:ext cx="1195732" cy="252148"/>
              </a:xfrm>
              <a:prstGeom prst="rect">
                <a:avLst/>
              </a:prstGeom>
            </p:spPr>
            <p:txBody>
              <a:bodyPr lIns="50800" tIns="50800" rIns="50800" bIns="50800" rtlCol="0" anchor="ctr"/>
              <a:lstStyle/>
              <a:p>
                <a:pPr algn="ctr">
                  <a:lnSpc>
                    <a:spcPts val="4270"/>
                  </a:lnSpc>
                </a:pPr>
                <a:endParaRPr/>
              </a:p>
            </p:txBody>
          </p:sp>
        </p:grpSp>
        <p:sp>
          <p:nvSpPr>
            <p:cNvPr id="20" name="TextBox 20"/>
            <p:cNvSpPr txBox="1"/>
            <p:nvPr/>
          </p:nvSpPr>
          <p:spPr>
            <a:xfrm>
              <a:off x="0" y="417484"/>
              <a:ext cx="7015022" cy="645583"/>
            </a:xfrm>
            <a:prstGeom prst="rect">
              <a:avLst/>
            </a:prstGeom>
          </p:spPr>
          <p:txBody>
            <a:bodyPr lIns="0" tIns="0" rIns="0" bIns="0" rtlCol="0" anchor="t">
              <a:spAutoFit/>
            </a:bodyPr>
            <a:lstStyle/>
            <a:p>
              <a:pPr algn="ctr">
                <a:lnSpc>
                  <a:spcPts val="3500"/>
                </a:lnSpc>
              </a:pPr>
              <a:r>
                <a:rPr lang="en-US" sz="3500" b="1">
                  <a:solidFill>
                    <a:srgbClr val="8000ED"/>
                  </a:solidFill>
                  <a:latin typeface="ABC Monument Grotesk Medium"/>
                  <a:ea typeface="ABC Monument Grotesk Medium"/>
                  <a:cs typeface="ABC Monument Grotesk Medium"/>
                  <a:sym typeface="ABC Monument Grotesk Medium"/>
                </a:rPr>
                <a:t>PROJECT TIMELINE</a:t>
              </a:r>
            </a:p>
          </p:txBody>
        </p:sp>
      </p:grpSp>
      <p:grpSp>
        <p:nvGrpSpPr>
          <p:cNvPr id="21" name="Group 21"/>
          <p:cNvGrpSpPr/>
          <p:nvPr/>
        </p:nvGrpSpPr>
        <p:grpSpPr>
          <a:xfrm>
            <a:off x="11150329" y="4600378"/>
            <a:ext cx="5261266" cy="1067550"/>
            <a:chOff x="0" y="0"/>
            <a:chExt cx="7015022" cy="1423401"/>
          </a:xfrm>
        </p:grpSpPr>
        <p:grpSp>
          <p:nvGrpSpPr>
            <p:cNvPr id="22" name="Group 22"/>
            <p:cNvGrpSpPr/>
            <p:nvPr/>
          </p:nvGrpSpPr>
          <p:grpSpPr>
            <a:xfrm>
              <a:off x="0" y="0"/>
              <a:ext cx="7015022" cy="1423401"/>
              <a:chOff x="0" y="0"/>
              <a:chExt cx="1195732" cy="242623"/>
            </a:xfrm>
          </p:grpSpPr>
          <p:sp>
            <p:nvSpPr>
              <p:cNvPr id="23" name="Freeform 23"/>
              <p:cNvSpPr/>
              <p:nvPr/>
            </p:nvSpPr>
            <p:spPr>
              <a:xfrm>
                <a:off x="0" y="0"/>
                <a:ext cx="1195732" cy="242623"/>
              </a:xfrm>
              <a:custGeom>
                <a:avLst/>
                <a:gdLst/>
                <a:ahLst/>
                <a:cxnLst/>
                <a:rect l="l" t="t" r="r" b="b"/>
                <a:pathLst>
                  <a:path w="1195732" h="242623">
                    <a:moveTo>
                      <a:pt x="75046" y="0"/>
                    </a:moveTo>
                    <a:lnTo>
                      <a:pt x="1120686" y="0"/>
                    </a:lnTo>
                    <a:cubicBezTo>
                      <a:pt x="1140589" y="0"/>
                      <a:pt x="1159678" y="7907"/>
                      <a:pt x="1173751" y="21981"/>
                    </a:cubicBezTo>
                    <a:cubicBezTo>
                      <a:pt x="1187825" y="36054"/>
                      <a:pt x="1195732" y="55143"/>
                      <a:pt x="1195732" y="75046"/>
                    </a:cubicBezTo>
                    <a:lnTo>
                      <a:pt x="1195732" y="167577"/>
                    </a:lnTo>
                    <a:cubicBezTo>
                      <a:pt x="1195732" y="209024"/>
                      <a:pt x="1162133" y="242623"/>
                      <a:pt x="1120686" y="242623"/>
                    </a:cubicBezTo>
                    <a:lnTo>
                      <a:pt x="75046" y="242623"/>
                    </a:lnTo>
                    <a:cubicBezTo>
                      <a:pt x="55143" y="242623"/>
                      <a:pt x="36054" y="234716"/>
                      <a:pt x="21981" y="220642"/>
                    </a:cubicBezTo>
                    <a:cubicBezTo>
                      <a:pt x="7907" y="206569"/>
                      <a:pt x="0" y="187480"/>
                      <a:pt x="0" y="167577"/>
                    </a:cubicBezTo>
                    <a:lnTo>
                      <a:pt x="0" y="75046"/>
                    </a:lnTo>
                    <a:cubicBezTo>
                      <a:pt x="0" y="55143"/>
                      <a:pt x="7907" y="36054"/>
                      <a:pt x="21981" y="21981"/>
                    </a:cubicBezTo>
                    <a:cubicBezTo>
                      <a:pt x="36054" y="7907"/>
                      <a:pt x="55143" y="0"/>
                      <a:pt x="75046" y="0"/>
                    </a:cubicBezTo>
                    <a:close/>
                  </a:path>
                </a:pathLst>
              </a:custGeom>
              <a:solidFill>
                <a:srgbClr val="000000">
                  <a:alpha val="0"/>
                </a:srgbClr>
              </a:solidFill>
              <a:ln w="57150" cap="rnd">
                <a:solidFill>
                  <a:srgbClr val="8000ED"/>
                </a:solidFill>
                <a:prstDash val="solid"/>
                <a:round/>
              </a:ln>
            </p:spPr>
            <p:txBody>
              <a:bodyPr/>
              <a:lstStyle/>
              <a:p>
                <a:endParaRPr lang="en-LT"/>
              </a:p>
            </p:txBody>
          </p:sp>
          <p:sp>
            <p:nvSpPr>
              <p:cNvPr id="24" name="TextBox 24"/>
              <p:cNvSpPr txBox="1"/>
              <p:nvPr/>
            </p:nvSpPr>
            <p:spPr>
              <a:xfrm>
                <a:off x="0" y="-9525"/>
                <a:ext cx="1195732" cy="252148"/>
              </a:xfrm>
              <a:prstGeom prst="rect">
                <a:avLst/>
              </a:prstGeom>
            </p:spPr>
            <p:txBody>
              <a:bodyPr lIns="50800" tIns="50800" rIns="50800" bIns="50800" rtlCol="0" anchor="ctr"/>
              <a:lstStyle/>
              <a:p>
                <a:pPr algn="ctr">
                  <a:lnSpc>
                    <a:spcPts val="4270"/>
                  </a:lnSpc>
                </a:pPr>
                <a:endParaRPr/>
              </a:p>
            </p:txBody>
          </p:sp>
        </p:grpSp>
        <p:sp>
          <p:nvSpPr>
            <p:cNvPr id="25" name="TextBox 25"/>
            <p:cNvSpPr txBox="1"/>
            <p:nvPr/>
          </p:nvSpPr>
          <p:spPr>
            <a:xfrm>
              <a:off x="769596" y="417484"/>
              <a:ext cx="5475830" cy="645583"/>
            </a:xfrm>
            <a:prstGeom prst="rect">
              <a:avLst/>
            </a:prstGeom>
          </p:spPr>
          <p:txBody>
            <a:bodyPr lIns="0" tIns="0" rIns="0" bIns="0" rtlCol="0" anchor="t">
              <a:spAutoFit/>
            </a:bodyPr>
            <a:lstStyle/>
            <a:p>
              <a:pPr algn="ctr">
                <a:lnSpc>
                  <a:spcPts val="3500"/>
                </a:lnSpc>
              </a:pPr>
              <a:r>
                <a:rPr lang="en-US" sz="3500" b="1">
                  <a:solidFill>
                    <a:srgbClr val="8000ED"/>
                  </a:solidFill>
                  <a:latin typeface="ABC Monument Grotesk Medium"/>
                  <a:ea typeface="ABC Monument Grotesk Medium"/>
                  <a:cs typeface="ABC Monument Grotesk Medium"/>
                  <a:sym typeface="ABC Monument Grotesk Medium"/>
                </a:rPr>
                <a:t>EVENT ACTIVITIES</a:t>
              </a:r>
            </a:p>
          </p:txBody>
        </p:sp>
      </p:grpSp>
      <p:grpSp>
        <p:nvGrpSpPr>
          <p:cNvPr id="26" name="Group 26"/>
          <p:cNvGrpSpPr/>
          <p:nvPr/>
        </p:nvGrpSpPr>
        <p:grpSpPr>
          <a:xfrm>
            <a:off x="11150329" y="7349828"/>
            <a:ext cx="5261266" cy="1067513"/>
            <a:chOff x="0" y="0"/>
            <a:chExt cx="1195732" cy="242615"/>
          </a:xfrm>
        </p:grpSpPr>
        <p:sp>
          <p:nvSpPr>
            <p:cNvPr id="27" name="Freeform 27"/>
            <p:cNvSpPr/>
            <p:nvPr/>
          </p:nvSpPr>
          <p:spPr>
            <a:xfrm>
              <a:off x="0" y="0"/>
              <a:ext cx="1195732" cy="242615"/>
            </a:xfrm>
            <a:custGeom>
              <a:avLst/>
              <a:gdLst/>
              <a:ahLst/>
              <a:cxnLst/>
              <a:rect l="l" t="t" r="r" b="b"/>
              <a:pathLst>
                <a:path w="1195732" h="242615">
                  <a:moveTo>
                    <a:pt x="75046" y="0"/>
                  </a:moveTo>
                  <a:lnTo>
                    <a:pt x="1120686" y="0"/>
                  </a:lnTo>
                  <a:cubicBezTo>
                    <a:pt x="1140589" y="0"/>
                    <a:pt x="1159678" y="7907"/>
                    <a:pt x="1173751" y="21981"/>
                  </a:cubicBezTo>
                  <a:cubicBezTo>
                    <a:pt x="1187825" y="36054"/>
                    <a:pt x="1195732" y="55143"/>
                    <a:pt x="1195732" y="75046"/>
                  </a:cubicBezTo>
                  <a:lnTo>
                    <a:pt x="1195732" y="167568"/>
                  </a:lnTo>
                  <a:cubicBezTo>
                    <a:pt x="1195732" y="209015"/>
                    <a:pt x="1162133" y="242615"/>
                    <a:pt x="1120686" y="242615"/>
                  </a:cubicBezTo>
                  <a:lnTo>
                    <a:pt x="75046" y="242615"/>
                  </a:lnTo>
                  <a:cubicBezTo>
                    <a:pt x="33599" y="242615"/>
                    <a:pt x="0" y="209015"/>
                    <a:pt x="0" y="167568"/>
                  </a:cubicBezTo>
                  <a:lnTo>
                    <a:pt x="0" y="75046"/>
                  </a:lnTo>
                  <a:cubicBezTo>
                    <a:pt x="0" y="55143"/>
                    <a:pt x="7907" y="36054"/>
                    <a:pt x="21981" y="21981"/>
                  </a:cubicBezTo>
                  <a:cubicBezTo>
                    <a:pt x="36054" y="7907"/>
                    <a:pt x="55143" y="0"/>
                    <a:pt x="75046" y="0"/>
                  </a:cubicBezTo>
                  <a:close/>
                </a:path>
              </a:pathLst>
            </a:custGeom>
            <a:solidFill>
              <a:srgbClr val="000000">
                <a:alpha val="0"/>
              </a:srgbClr>
            </a:solidFill>
            <a:ln w="57150" cap="rnd">
              <a:solidFill>
                <a:srgbClr val="8000ED"/>
              </a:solidFill>
              <a:prstDash val="solid"/>
              <a:round/>
            </a:ln>
          </p:spPr>
          <p:txBody>
            <a:bodyPr/>
            <a:lstStyle/>
            <a:p>
              <a:endParaRPr lang="en-LT"/>
            </a:p>
          </p:txBody>
        </p:sp>
        <p:sp>
          <p:nvSpPr>
            <p:cNvPr id="28" name="TextBox 28"/>
            <p:cNvSpPr txBox="1"/>
            <p:nvPr/>
          </p:nvSpPr>
          <p:spPr>
            <a:xfrm>
              <a:off x="0" y="-9525"/>
              <a:ext cx="1195732" cy="252140"/>
            </a:xfrm>
            <a:prstGeom prst="rect">
              <a:avLst/>
            </a:prstGeom>
          </p:spPr>
          <p:txBody>
            <a:bodyPr lIns="50800" tIns="50800" rIns="50800" bIns="50800" rtlCol="0" anchor="ctr"/>
            <a:lstStyle/>
            <a:p>
              <a:pPr algn="ctr">
                <a:lnSpc>
                  <a:spcPts val="4270"/>
                </a:lnSpc>
              </a:pPr>
              <a:endParaRPr/>
            </a:p>
          </p:txBody>
        </p:sp>
      </p:grpSp>
      <p:sp>
        <p:nvSpPr>
          <p:cNvPr id="29" name="TextBox 29"/>
          <p:cNvSpPr txBox="1"/>
          <p:nvPr/>
        </p:nvSpPr>
        <p:spPr>
          <a:xfrm>
            <a:off x="11727526" y="7677209"/>
            <a:ext cx="4106873" cy="469900"/>
          </a:xfrm>
          <a:prstGeom prst="rect">
            <a:avLst/>
          </a:prstGeom>
        </p:spPr>
        <p:txBody>
          <a:bodyPr lIns="0" tIns="0" rIns="0" bIns="0" rtlCol="0" anchor="t">
            <a:spAutoFit/>
          </a:bodyPr>
          <a:lstStyle/>
          <a:p>
            <a:pPr algn="ctr">
              <a:lnSpc>
                <a:spcPts val="3500"/>
              </a:lnSpc>
            </a:pPr>
            <a:r>
              <a:rPr lang="en-US" sz="3500" b="1">
                <a:solidFill>
                  <a:srgbClr val="8000ED"/>
                </a:solidFill>
                <a:latin typeface="ABC Monument Grotesk Medium"/>
                <a:ea typeface="ABC Monument Grotesk Medium"/>
                <a:cs typeface="ABC Monument Grotesk Medium"/>
                <a:sym typeface="ABC Monument Grotesk Medium"/>
              </a:rPr>
              <a:t>LIST OF ARTISTS</a:t>
            </a:r>
          </a:p>
        </p:txBody>
      </p:sp>
      <p:grpSp>
        <p:nvGrpSpPr>
          <p:cNvPr id="30" name="Group 30"/>
          <p:cNvGrpSpPr/>
          <p:nvPr/>
        </p:nvGrpSpPr>
        <p:grpSpPr>
          <a:xfrm>
            <a:off x="11150329" y="1850947"/>
            <a:ext cx="5261266" cy="1067550"/>
            <a:chOff x="0" y="0"/>
            <a:chExt cx="7015022" cy="1423401"/>
          </a:xfrm>
        </p:grpSpPr>
        <p:grpSp>
          <p:nvGrpSpPr>
            <p:cNvPr id="31" name="Group 31"/>
            <p:cNvGrpSpPr/>
            <p:nvPr/>
          </p:nvGrpSpPr>
          <p:grpSpPr>
            <a:xfrm>
              <a:off x="0" y="0"/>
              <a:ext cx="7015022" cy="1423401"/>
              <a:chOff x="0" y="0"/>
              <a:chExt cx="1195732" cy="242623"/>
            </a:xfrm>
          </p:grpSpPr>
          <p:sp>
            <p:nvSpPr>
              <p:cNvPr id="32" name="Freeform 32"/>
              <p:cNvSpPr/>
              <p:nvPr/>
            </p:nvSpPr>
            <p:spPr>
              <a:xfrm>
                <a:off x="0" y="0"/>
                <a:ext cx="1195732" cy="242623"/>
              </a:xfrm>
              <a:custGeom>
                <a:avLst/>
                <a:gdLst/>
                <a:ahLst/>
                <a:cxnLst/>
                <a:rect l="l" t="t" r="r" b="b"/>
                <a:pathLst>
                  <a:path w="1195732" h="242623">
                    <a:moveTo>
                      <a:pt x="75046" y="0"/>
                    </a:moveTo>
                    <a:lnTo>
                      <a:pt x="1120686" y="0"/>
                    </a:lnTo>
                    <a:cubicBezTo>
                      <a:pt x="1140589" y="0"/>
                      <a:pt x="1159678" y="7907"/>
                      <a:pt x="1173751" y="21981"/>
                    </a:cubicBezTo>
                    <a:cubicBezTo>
                      <a:pt x="1187825" y="36054"/>
                      <a:pt x="1195732" y="55143"/>
                      <a:pt x="1195732" y="75046"/>
                    </a:cubicBezTo>
                    <a:lnTo>
                      <a:pt x="1195732" y="167577"/>
                    </a:lnTo>
                    <a:cubicBezTo>
                      <a:pt x="1195732" y="209024"/>
                      <a:pt x="1162133" y="242623"/>
                      <a:pt x="1120686" y="242623"/>
                    </a:cubicBezTo>
                    <a:lnTo>
                      <a:pt x="75046" y="242623"/>
                    </a:lnTo>
                    <a:cubicBezTo>
                      <a:pt x="55143" y="242623"/>
                      <a:pt x="36054" y="234716"/>
                      <a:pt x="21981" y="220642"/>
                    </a:cubicBezTo>
                    <a:cubicBezTo>
                      <a:pt x="7907" y="206569"/>
                      <a:pt x="0" y="187480"/>
                      <a:pt x="0" y="167577"/>
                    </a:cubicBezTo>
                    <a:lnTo>
                      <a:pt x="0" y="75046"/>
                    </a:lnTo>
                    <a:cubicBezTo>
                      <a:pt x="0" y="55143"/>
                      <a:pt x="7907" y="36054"/>
                      <a:pt x="21981" y="21981"/>
                    </a:cubicBezTo>
                    <a:cubicBezTo>
                      <a:pt x="36054" y="7907"/>
                      <a:pt x="55143" y="0"/>
                      <a:pt x="75046" y="0"/>
                    </a:cubicBezTo>
                    <a:close/>
                  </a:path>
                </a:pathLst>
              </a:custGeom>
              <a:solidFill>
                <a:srgbClr val="000000">
                  <a:alpha val="0"/>
                </a:srgbClr>
              </a:solidFill>
              <a:ln w="57150" cap="rnd">
                <a:solidFill>
                  <a:srgbClr val="8000ED"/>
                </a:solidFill>
                <a:prstDash val="solid"/>
                <a:round/>
              </a:ln>
            </p:spPr>
            <p:txBody>
              <a:bodyPr/>
              <a:lstStyle/>
              <a:p>
                <a:endParaRPr lang="en-LT"/>
              </a:p>
            </p:txBody>
          </p:sp>
          <p:sp>
            <p:nvSpPr>
              <p:cNvPr id="33" name="TextBox 33"/>
              <p:cNvSpPr txBox="1"/>
              <p:nvPr/>
            </p:nvSpPr>
            <p:spPr>
              <a:xfrm>
                <a:off x="0" y="-9525"/>
                <a:ext cx="1195732" cy="252148"/>
              </a:xfrm>
              <a:prstGeom prst="rect">
                <a:avLst/>
              </a:prstGeom>
            </p:spPr>
            <p:txBody>
              <a:bodyPr lIns="50800" tIns="50800" rIns="50800" bIns="50800" rtlCol="0" anchor="ctr"/>
              <a:lstStyle/>
              <a:p>
                <a:pPr algn="ctr">
                  <a:lnSpc>
                    <a:spcPts val="4270"/>
                  </a:lnSpc>
                </a:pPr>
                <a:endParaRPr/>
              </a:p>
            </p:txBody>
          </p:sp>
        </p:grpSp>
        <p:sp>
          <p:nvSpPr>
            <p:cNvPr id="34" name="TextBox 34"/>
            <p:cNvSpPr txBox="1"/>
            <p:nvPr/>
          </p:nvSpPr>
          <p:spPr>
            <a:xfrm>
              <a:off x="351542" y="417484"/>
              <a:ext cx="6311939" cy="645583"/>
            </a:xfrm>
            <a:prstGeom prst="rect">
              <a:avLst/>
            </a:prstGeom>
          </p:spPr>
          <p:txBody>
            <a:bodyPr lIns="0" tIns="0" rIns="0" bIns="0" rtlCol="0" anchor="t">
              <a:spAutoFit/>
            </a:bodyPr>
            <a:lstStyle/>
            <a:p>
              <a:pPr algn="ctr">
                <a:lnSpc>
                  <a:spcPts val="3500"/>
                </a:lnSpc>
              </a:pPr>
              <a:r>
                <a:rPr lang="en-US" sz="3500" b="1">
                  <a:solidFill>
                    <a:srgbClr val="8000ED"/>
                  </a:solidFill>
                  <a:latin typeface="ABC Monument Grotesk Medium"/>
                  <a:ea typeface="ABC Monument Grotesk Medium"/>
                  <a:cs typeface="ABC Monument Grotesk Medium"/>
                  <a:sym typeface="ABC Monument Grotesk Medium"/>
                </a:rPr>
                <a:t>ABOUT THE EVENT</a:t>
              </a:r>
            </a:p>
          </p:txBody>
        </p:sp>
      </p:grpSp>
      <p:sp>
        <p:nvSpPr>
          <p:cNvPr id="35" name="Freeform 35"/>
          <p:cNvSpPr/>
          <p:nvPr/>
        </p:nvSpPr>
        <p:spPr>
          <a:xfrm>
            <a:off x="476250" y="476250"/>
            <a:ext cx="2672244" cy="851110"/>
          </a:xfrm>
          <a:custGeom>
            <a:avLst/>
            <a:gdLst/>
            <a:ahLst/>
            <a:cxnLst/>
            <a:rect l="l" t="t" r="r" b="b"/>
            <a:pathLst>
              <a:path w="2672244" h="851110">
                <a:moveTo>
                  <a:pt x="0" y="0"/>
                </a:moveTo>
                <a:lnTo>
                  <a:pt x="2672244" y="0"/>
                </a:lnTo>
                <a:lnTo>
                  <a:pt x="2672244" y="851110"/>
                </a:lnTo>
                <a:lnTo>
                  <a:pt x="0" y="851110"/>
                </a:lnTo>
                <a:lnTo>
                  <a:pt x="0" y="0"/>
                </a:lnTo>
                <a:close/>
              </a:path>
            </a:pathLst>
          </a:custGeom>
          <a:blipFill>
            <a:blip r:embed="rId2"/>
            <a:stretch>
              <a:fillRect/>
            </a:stretch>
          </a:blipFill>
        </p:spPr>
        <p:txBody>
          <a:bodyPr/>
          <a:lstStyle/>
          <a:p>
            <a:endParaRPr lang="en-LT"/>
          </a:p>
        </p:txBody>
      </p:sp>
      <p:sp>
        <p:nvSpPr>
          <p:cNvPr id="36" name="TextBox 36"/>
          <p:cNvSpPr txBox="1"/>
          <p:nvPr/>
        </p:nvSpPr>
        <p:spPr>
          <a:xfrm>
            <a:off x="476250" y="4346510"/>
            <a:ext cx="8372906" cy="5819775"/>
          </a:xfrm>
          <a:prstGeom prst="rect">
            <a:avLst/>
          </a:prstGeom>
        </p:spPr>
        <p:txBody>
          <a:bodyPr lIns="0" tIns="0" rIns="0" bIns="0" rtlCol="0" anchor="t">
            <a:spAutoFit/>
          </a:bodyPr>
          <a:lstStyle/>
          <a:p>
            <a:pPr algn="l">
              <a:lnSpc>
                <a:spcPts val="15000"/>
              </a:lnSpc>
            </a:pPr>
            <a:r>
              <a:rPr lang="en-US" sz="15000" spc="-825">
                <a:solidFill>
                  <a:srgbClr val="8000ED"/>
                </a:solidFill>
                <a:latin typeface="ABC Monument Grotesk"/>
                <a:ea typeface="ABC Monument Grotesk"/>
                <a:cs typeface="ABC Monument Grotesk"/>
                <a:sym typeface="ABC Monument Grotesk"/>
              </a:rPr>
              <a:t>Table</a:t>
            </a:r>
          </a:p>
          <a:p>
            <a:pPr algn="l">
              <a:lnSpc>
                <a:spcPts val="15000"/>
              </a:lnSpc>
            </a:pPr>
            <a:r>
              <a:rPr lang="en-US" sz="15000" spc="-825">
                <a:solidFill>
                  <a:srgbClr val="8000ED"/>
                </a:solidFill>
                <a:latin typeface="ABC Monument Grotesk"/>
                <a:ea typeface="ABC Monument Grotesk"/>
                <a:cs typeface="ABC Monument Grotesk"/>
                <a:sym typeface="ABC Monument Grotesk"/>
              </a:rPr>
              <a:t>of Contents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000ED"/>
        </a:solidFill>
        <a:effectLst/>
      </p:bgPr>
    </p:bg>
    <p:spTree>
      <p:nvGrpSpPr>
        <p:cNvPr id="1" name=""/>
        <p:cNvGrpSpPr/>
        <p:nvPr/>
      </p:nvGrpSpPr>
      <p:grpSpPr>
        <a:xfrm>
          <a:off x="0" y="0"/>
          <a:ext cx="0" cy="0"/>
          <a:chOff x="0" y="0"/>
          <a:chExt cx="0" cy="0"/>
        </a:xfrm>
      </p:grpSpPr>
      <p:grpSp>
        <p:nvGrpSpPr>
          <p:cNvPr id="2" name="Group 2"/>
          <p:cNvGrpSpPr/>
          <p:nvPr/>
        </p:nvGrpSpPr>
        <p:grpSpPr>
          <a:xfrm>
            <a:off x="1" y="1289385"/>
            <a:ext cx="18288000" cy="1375305"/>
            <a:chOff x="0" y="0"/>
            <a:chExt cx="6162506" cy="362220"/>
          </a:xfrm>
        </p:grpSpPr>
        <p:sp>
          <p:nvSpPr>
            <p:cNvPr id="3" name="Freeform 3"/>
            <p:cNvSpPr/>
            <p:nvPr/>
          </p:nvSpPr>
          <p:spPr>
            <a:xfrm>
              <a:off x="0" y="0"/>
              <a:ext cx="6162506" cy="362220"/>
            </a:xfrm>
            <a:custGeom>
              <a:avLst/>
              <a:gdLst/>
              <a:ahLst/>
              <a:cxnLst/>
              <a:rect l="l" t="t" r="r" b="b"/>
              <a:pathLst>
                <a:path w="6162506" h="362220">
                  <a:moveTo>
                    <a:pt x="0" y="0"/>
                  </a:moveTo>
                  <a:lnTo>
                    <a:pt x="6162506" y="0"/>
                  </a:lnTo>
                  <a:lnTo>
                    <a:pt x="6162506" y="362220"/>
                  </a:lnTo>
                  <a:lnTo>
                    <a:pt x="0" y="362220"/>
                  </a:lnTo>
                  <a:close/>
                </a:path>
              </a:pathLst>
            </a:custGeom>
            <a:solidFill>
              <a:srgbClr val="E6CCFB"/>
            </a:solidFill>
            <a:ln w="9525" cap="sq">
              <a:solidFill>
                <a:srgbClr val="EFEFEF"/>
              </a:solidFill>
              <a:prstDash val="solid"/>
              <a:miter/>
            </a:ln>
          </p:spPr>
          <p:txBody>
            <a:bodyPr/>
            <a:lstStyle/>
            <a:p>
              <a:endParaRPr lang="en-LT"/>
            </a:p>
          </p:txBody>
        </p:sp>
        <p:sp>
          <p:nvSpPr>
            <p:cNvPr id="4" name="TextBox 4"/>
            <p:cNvSpPr txBox="1"/>
            <p:nvPr/>
          </p:nvSpPr>
          <p:spPr>
            <a:xfrm>
              <a:off x="0" y="-38100"/>
              <a:ext cx="6162506" cy="40032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5" name="Freeform 5"/>
          <p:cNvSpPr/>
          <p:nvPr/>
        </p:nvSpPr>
        <p:spPr>
          <a:xfrm>
            <a:off x="2214475" y="1600448"/>
            <a:ext cx="2364769" cy="753179"/>
          </a:xfrm>
          <a:custGeom>
            <a:avLst/>
            <a:gdLst/>
            <a:ahLst/>
            <a:cxnLst/>
            <a:rect l="l" t="t" r="r" b="b"/>
            <a:pathLst>
              <a:path w="2364769" h="753179">
                <a:moveTo>
                  <a:pt x="0" y="0"/>
                </a:moveTo>
                <a:lnTo>
                  <a:pt x="2364769" y="0"/>
                </a:lnTo>
                <a:lnTo>
                  <a:pt x="2364769" y="753179"/>
                </a:lnTo>
                <a:lnTo>
                  <a:pt x="0" y="753179"/>
                </a:lnTo>
                <a:lnTo>
                  <a:pt x="0" y="0"/>
                </a:lnTo>
                <a:close/>
              </a:path>
            </a:pathLst>
          </a:custGeom>
          <a:blipFill>
            <a:blip r:embed="rId2"/>
            <a:stretch>
              <a:fillRect/>
            </a:stretch>
          </a:blipFill>
        </p:spPr>
        <p:txBody>
          <a:bodyPr/>
          <a:lstStyle/>
          <a:p>
            <a:endParaRPr lang="en-LT"/>
          </a:p>
        </p:txBody>
      </p:sp>
      <p:grpSp>
        <p:nvGrpSpPr>
          <p:cNvPr id="6" name="Group 6"/>
          <p:cNvGrpSpPr/>
          <p:nvPr/>
        </p:nvGrpSpPr>
        <p:grpSpPr>
          <a:xfrm>
            <a:off x="861585" y="2735668"/>
            <a:ext cx="17199806" cy="6228793"/>
            <a:chOff x="0" y="-601986"/>
            <a:chExt cx="22933074" cy="8305057"/>
          </a:xfrm>
        </p:grpSpPr>
        <p:sp>
          <p:nvSpPr>
            <p:cNvPr id="7" name="TextBox 7"/>
            <p:cNvSpPr txBox="1"/>
            <p:nvPr/>
          </p:nvSpPr>
          <p:spPr>
            <a:xfrm>
              <a:off x="5382279" y="273310"/>
              <a:ext cx="17550794" cy="1182549"/>
            </a:xfrm>
            <a:prstGeom prst="rect">
              <a:avLst/>
            </a:prstGeom>
          </p:spPr>
          <p:txBody>
            <a:bodyPr lIns="0" tIns="0" rIns="0" bIns="0" rtlCol="0" anchor="t">
              <a:spAutoFit/>
            </a:bodyPr>
            <a:lstStyle/>
            <a:p>
              <a:pPr marL="0" lvl="0" indent="0" algn="just">
                <a:lnSpc>
                  <a:spcPts val="6417"/>
                </a:lnSpc>
              </a:pPr>
              <a:r>
                <a:rPr lang="en-US" sz="6417" b="1" dirty="0">
                  <a:solidFill>
                    <a:srgbClr val="E6CCFB"/>
                  </a:solidFill>
                  <a:latin typeface="ABC Monument Grotesk Medium"/>
                  <a:ea typeface="ABC Monument Grotesk Medium"/>
                  <a:cs typeface="ABC Monument Grotesk Medium"/>
                  <a:sym typeface="ABC Monument Grotesk Medium"/>
                </a:rPr>
                <a:t>Registration</a:t>
              </a:r>
            </a:p>
          </p:txBody>
        </p:sp>
        <p:sp>
          <p:nvSpPr>
            <p:cNvPr id="8" name="TextBox 8"/>
            <p:cNvSpPr txBox="1"/>
            <p:nvPr/>
          </p:nvSpPr>
          <p:spPr>
            <a:xfrm>
              <a:off x="5382279" y="2405276"/>
              <a:ext cx="17550795" cy="1182624"/>
            </a:xfrm>
            <a:prstGeom prst="rect">
              <a:avLst/>
            </a:prstGeom>
          </p:spPr>
          <p:txBody>
            <a:bodyPr lIns="0" tIns="0" rIns="0" bIns="0" rtlCol="0" anchor="t">
              <a:spAutoFit/>
            </a:bodyPr>
            <a:lstStyle/>
            <a:p>
              <a:pPr marL="0" lvl="0" indent="0" algn="just">
                <a:lnSpc>
                  <a:spcPts val="6419"/>
                </a:lnSpc>
              </a:pPr>
              <a:r>
                <a:rPr lang="en-US" sz="6419" b="1" dirty="0">
                  <a:solidFill>
                    <a:srgbClr val="E6CCFB"/>
                  </a:solidFill>
                  <a:latin typeface="ABC Monument Grotesk Medium"/>
                  <a:ea typeface="ABC Monument Grotesk Medium"/>
                  <a:cs typeface="ABC Monument Grotesk Medium"/>
                  <a:sym typeface="ABC Monument Grotesk Medium"/>
                </a:rPr>
                <a:t>Meeting part 1</a:t>
              </a:r>
            </a:p>
          </p:txBody>
        </p:sp>
        <p:sp>
          <p:nvSpPr>
            <p:cNvPr id="9" name="TextBox 9"/>
            <p:cNvSpPr txBox="1"/>
            <p:nvPr/>
          </p:nvSpPr>
          <p:spPr>
            <a:xfrm>
              <a:off x="5382279" y="4388406"/>
              <a:ext cx="17550794" cy="1182624"/>
            </a:xfrm>
            <a:prstGeom prst="rect">
              <a:avLst/>
            </a:prstGeom>
          </p:spPr>
          <p:txBody>
            <a:bodyPr lIns="0" tIns="0" rIns="0" bIns="0" rtlCol="0" anchor="t">
              <a:spAutoFit/>
            </a:bodyPr>
            <a:lstStyle/>
            <a:p>
              <a:pPr marL="0" lvl="0" indent="0" algn="just">
                <a:lnSpc>
                  <a:spcPts val="6419"/>
                </a:lnSpc>
              </a:pPr>
              <a:r>
                <a:rPr lang="en-US" sz="6419" b="1" dirty="0">
                  <a:solidFill>
                    <a:srgbClr val="E6CCFB"/>
                  </a:solidFill>
                  <a:latin typeface="ABC Monument Grotesk Medium"/>
                  <a:ea typeface="ABC Monument Grotesk Medium"/>
                  <a:cs typeface="ABC Monument Grotesk Medium"/>
                  <a:sym typeface="ABC Monument Grotesk Medium"/>
                </a:rPr>
                <a:t>Lunch</a:t>
              </a:r>
            </a:p>
          </p:txBody>
        </p:sp>
        <p:sp>
          <p:nvSpPr>
            <p:cNvPr id="10" name="TextBox 10"/>
            <p:cNvSpPr txBox="1"/>
            <p:nvPr/>
          </p:nvSpPr>
          <p:spPr>
            <a:xfrm>
              <a:off x="5382279" y="6520447"/>
              <a:ext cx="17550794" cy="1182624"/>
            </a:xfrm>
            <a:prstGeom prst="rect">
              <a:avLst/>
            </a:prstGeom>
          </p:spPr>
          <p:txBody>
            <a:bodyPr lIns="0" tIns="0" rIns="0" bIns="0" rtlCol="0" anchor="t">
              <a:spAutoFit/>
            </a:bodyPr>
            <a:lstStyle/>
            <a:p>
              <a:pPr marL="0" lvl="0" indent="0" algn="just">
                <a:lnSpc>
                  <a:spcPts val="6419"/>
                </a:lnSpc>
              </a:pPr>
              <a:r>
                <a:rPr lang="en-US" sz="6419" b="1" dirty="0">
                  <a:solidFill>
                    <a:srgbClr val="E6CCFB"/>
                  </a:solidFill>
                  <a:latin typeface="ABC Monument Grotesk Medium"/>
                  <a:ea typeface="ABC Monument Grotesk Medium"/>
                  <a:cs typeface="ABC Monument Grotesk Medium"/>
                  <a:sym typeface="ABC Monument Grotesk Medium"/>
                </a:rPr>
                <a:t>Meeting part 2</a:t>
              </a:r>
            </a:p>
          </p:txBody>
        </p:sp>
        <p:sp>
          <p:nvSpPr>
            <p:cNvPr id="11" name="TextBox 11"/>
            <p:cNvSpPr txBox="1"/>
            <p:nvPr/>
          </p:nvSpPr>
          <p:spPr>
            <a:xfrm>
              <a:off x="0" y="-601986"/>
              <a:ext cx="4956879" cy="1898835"/>
            </a:xfrm>
            <a:prstGeom prst="rect">
              <a:avLst/>
            </a:prstGeom>
          </p:spPr>
          <p:txBody>
            <a:bodyPr lIns="0" tIns="0" rIns="0" bIns="0" rtlCol="0" anchor="t">
              <a:spAutoFit/>
            </a:bodyPr>
            <a:lstStyle/>
            <a:p>
              <a:pPr marL="0" lvl="0" indent="0" algn="just">
                <a:lnSpc>
                  <a:spcPts val="13761"/>
                </a:lnSpc>
              </a:pPr>
              <a:r>
                <a:rPr lang="en-US" sz="5504">
                  <a:solidFill>
                    <a:srgbClr val="E6CCFB"/>
                  </a:solidFill>
                  <a:latin typeface="Podium Sharp Ultra-Bold"/>
                  <a:ea typeface="Podium Sharp Ultra-Bold"/>
                  <a:cs typeface="Podium Sharp Ultra-Bold"/>
                  <a:sym typeface="Podium Sharp Ultra-Bold"/>
                </a:rPr>
                <a:t>10:30 - 11: 00 </a:t>
              </a:r>
            </a:p>
          </p:txBody>
        </p:sp>
        <p:sp>
          <p:nvSpPr>
            <p:cNvPr id="12" name="TextBox 12"/>
            <p:cNvSpPr txBox="1"/>
            <p:nvPr/>
          </p:nvSpPr>
          <p:spPr>
            <a:xfrm>
              <a:off x="0" y="1455859"/>
              <a:ext cx="4956879" cy="1898835"/>
            </a:xfrm>
            <a:prstGeom prst="rect">
              <a:avLst/>
            </a:prstGeom>
          </p:spPr>
          <p:txBody>
            <a:bodyPr lIns="0" tIns="0" rIns="0" bIns="0" rtlCol="0" anchor="t">
              <a:spAutoFit/>
            </a:bodyPr>
            <a:lstStyle/>
            <a:p>
              <a:pPr marL="0" lvl="0" indent="0" algn="just">
                <a:lnSpc>
                  <a:spcPts val="13761"/>
                </a:lnSpc>
              </a:pPr>
              <a:r>
                <a:rPr lang="en-US" sz="5504">
                  <a:solidFill>
                    <a:srgbClr val="E6CCFB"/>
                  </a:solidFill>
                  <a:latin typeface="Podium Sharp Ultra-Bold"/>
                  <a:ea typeface="Podium Sharp Ultra-Bold"/>
                  <a:cs typeface="Podium Sharp Ultra-Bold"/>
                  <a:sym typeface="Podium Sharp Ultra-Bold"/>
                </a:rPr>
                <a:t>11:00 - 12: 30 </a:t>
              </a:r>
            </a:p>
          </p:txBody>
        </p:sp>
        <p:sp>
          <p:nvSpPr>
            <p:cNvPr id="13" name="TextBox 13"/>
            <p:cNvSpPr txBox="1"/>
            <p:nvPr/>
          </p:nvSpPr>
          <p:spPr>
            <a:xfrm>
              <a:off x="0" y="3513444"/>
              <a:ext cx="4956879" cy="1898835"/>
            </a:xfrm>
            <a:prstGeom prst="rect">
              <a:avLst/>
            </a:prstGeom>
          </p:spPr>
          <p:txBody>
            <a:bodyPr lIns="0" tIns="0" rIns="0" bIns="0" rtlCol="0" anchor="t">
              <a:spAutoFit/>
            </a:bodyPr>
            <a:lstStyle/>
            <a:p>
              <a:pPr marL="0" lvl="0" indent="0" algn="just">
                <a:lnSpc>
                  <a:spcPts val="13761"/>
                </a:lnSpc>
              </a:pPr>
              <a:r>
                <a:rPr lang="en-US" sz="5504">
                  <a:solidFill>
                    <a:srgbClr val="E6CCFB"/>
                  </a:solidFill>
                  <a:latin typeface="Podium Sharp Ultra-Bold"/>
                  <a:ea typeface="Podium Sharp Ultra-Bold"/>
                  <a:cs typeface="Podium Sharp Ultra-Bold"/>
                  <a:sym typeface="Podium Sharp Ultra-Bold"/>
                </a:rPr>
                <a:t>12:30 - 14:00 </a:t>
              </a:r>
            </a:p>
          </p:txBody>
        </p:sp>
        <p:sp>
          <p:nvSpPr>
            <p:cNvPr id="14" name="TextBox 14"/>
            <p:cNvSpPr txBox="1"/>
            <p:nvPr/>
          </p:nvSpPr>
          <p:spPr>
            <a:xfrm>
              <a:off x="0" y="5571029"/>
              <a:ext cx="4956879" cy="1898835"/>
            </a:xfrm>
            <a:prstGeom prst="rect">
              <a:avLst/>
            </a:prstGeom>
          </p:spPr>
          <p:txBody>
            <a:bodyPr lIns="0" tIns="0" rIns="0" bIns="0" rtlCol="0" anchor="t">
              <a:spAutoFit/>
            </a:bodyPr>
            <a:lstStyle/>
            <a:p>
              <a:pPr marL="0" lvl="0" indent="0" algn="just">
                <a:lnSpc>
                  <a:spcPts val="13761"/>
                </a:lnSpc>
              </a:pPr>
              <a:r>
                <a:rPr lang="en-US" sz="5504">
                  <a:solidFill>
                    <a:srgbClr val="E6CCFB"/>
                  </a:solidFill>
                  <a:latin typeface="Podium Sharp Ultra-Bold"/>
                  <a:ea typeface="Podium Sharp Ultra-Bold"/>
                  <a:cs typeface="Podium Sharp Ultra-Bold"/>
                  <a:sym typeface="Podium Sharp Ultra-Bold"/>
                </a:rPr>
                <a:t>14:00- 15: 00 </a:t>
              </a:r>
            </a:p>
          </p:txBody>
        </p:sp>
      </p:grpSp>
      <p:grpSp>
        <p:nvGrpSpPr>
          <p:cNvPr id="15" name="Group 15"/>
          <p:cNvGrpSpPr/>
          <p:nvPr/>
        </p:nvGrpSpPr>
        <p:grpSpPr>
          <a:xfrm>
            <a:off x="4898293" y="1586826"/>
            <a:ext cx="4819149" cy="753179"/>
            <a:chOff x="0" y="0"/>
            <a:chExt cx="6425532" cy="1004239"/>
          </a:xfrm>
        </p:grpSpPr>
        <p:sp>
          <p:nvSpPr>
            <p:cNvPr id="16" name="Freeform 16"/>
            <p:cNvSpPr/>
            <p:nvPr/>
          </p:nvSpPr>
          <p:spPr>
            <a:xfrm>
              <a:off x="0" y="0"/>
              <a:ext cx="1004239" cy="1004239"/>
            </a:xfrm>
            <a:custGeom>
              <a:avLst/>
              <a:gdLst/>
              <a:ahLst/>
              <a:cxnLst/>
              <a:rect l="l" t="t" r="r" b="b"/>
              <a:pathLst>
                <a:path w="1004239" h="1004239">
                  <a:moveTo>
                    <a:pt x="0" y="0"/>
                  </a:moveTo>
                  <a:lnTo>
                    <a:pt x="1004239" y="0"/>
                  </a:lnTo>
                  <a:lnTo>
                    <a:pt x="1004239" y="1004239"/>
                  </a:lnTo>
                  <a:lnTo>
                    <a:pt x="0" y="10042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LT"/>
            </a:p>
          </p:txBody>
        </p:sp>
        <p:sp>
          <p:nvSpPr>
            <p:cNvPr id="17" name="Freeform 17"/>
            <p:cNvSpPr/>
            <p:nvPr/>
          </p:nvSpPr>
          <p:spPr>
            <a:xfrm>
              <a:off x="1081509" y="0"/>
              <a:ext cx="1004239" cy="1004239"/>
            </a:xfrm>
            <a:custGeom>
              <a:avLst/>
              <a:gdLst/>
              <a:ahLst/>
              <a:cxnLst/>
              <a:rect l="l" t="t" r="r" b="b"/>
              <a:pathLst>
                <a:path w="1004239" h="1004239">
                  <a:moveTo>
                    <a:pt x="0" y="0"/>
                  </a:moveTo>
                  <a:lnTo>
                    <a:pt x="1004238" y="0"/>
                  </a:lnTo>
                  <a:lnTo>
                    <a:pt x="1004238" y="1004239"/>
                  </a:lnTo>
                  <a:lnTo>
                    <a:pt x="0" y="10042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LT"/>
            </a:p>
          </p:txBody>
        </p:sp>
        <p:sp>
          <p:nvSpPr>
            <p:cNvPr id="18" name="Freeform 18"/>
            <p:cNvSpPr/>
            <p:nvPr/>
          </p:nvSpPr>
          <p:spPr>
            <a:xfrm>
              <a:off x="2166455" y="0"/>
              <a:ext cx="1004239" cy="1004239"/>
            </a:xfrm>
            <a:custGeom>
              <a:avLst/>
              <a:gdLst/>
              <a:ahLst/>
              <a:cxnLst/>
              <a:rect l="l" t="t" r="r" b="b"/>
              <a:pathLst>
                <a:path w="1004239" h="1004239">
                  <a:moveTo>
                    <a:pt x="0" y="0"/>
                  </a:moveTo>
                  <a:lnTo>
                    <a:pt x="1004238" y="0"/>
                  </a:lnTo>
                  <a:lnTo>
                    <a:pt x="1004238" y="1004239"/>
                  </a:lnTo>
                  <a:lnTo>
                    <a:pt x="0" y="10042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LT"/>
            </a:p>
          </p:txBody>
        </p:sp>
        <p:sp>
          <p:nvSpPr>
            <p:cNvPr id="19" name="Freeform 19"/>
            <p:cNvSpPr/>
            <p:nvPr/>
          </p:nvSpPr>
          <p:spPr>
            <a:xfrm>
              <a:off x="3251401" y="0"/>
              <a:ext cx="1004239" cy="1004239"/>
            </a:xfrm>
            <a:custGeom>
              <a:avLst/>
              <a:gdLst/>
              <a:ahLst/>
              <a:cxnLst/>
              <a:rect l="l" t="t" r="r" b="b"/>
              <a:pathLst>
                <a:path w="1004239" h="1004239">
                  <a:moveTo>
                    <a:pt x="0" y="0"/>
                  </a:moveTo>
                  <a:lnTo>
                    <a:pt x="1004238" y="0"/>
                  </a:lnTo>
                  <a:lnTo>
                    <a:pt x="1004238" y="1004239"/>
                  </a:lnTo>
                  <a:lnTo>
                    <a:pt x="0" y="10042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LT"/>
            </a:p>
          </p:txBody>
        </p:sp>
        <p:sp>
          <p:nvSpPr>
            <p:cNvPr id="20" name="Freeform 20"/>
            <p:cNvSpPr/>
            <p:nvPr/>
          </p:nvSpPr>
          <p:spPr>
            <a:xfrm>
              <a:off x="4336347" y="0"/>
              <a:ext cx="1004239" cy="1004239"/>
            </a:xfrm>
            <a:custGeom>
              <a:avLst/>
              <a:gdLst/>
              <a:ahLst/>
              <a:cxnLst/>
              <a:rect l="l" t="t" r="r" b="b"/>
              <a:pathLst>
                <a:path w="1004239" h="1004239">
                  <a:moveTo>
                    <a:pt x="0" y="0"/>
                  </a:moveTo>
                  <a:lnTo>
                    <a:pt x="1004239" y="0"/>
                  </a:lnTo>
                  <a:lnTo>
                    <a:pt x="1004239" y="1004239"/>
                  </a:lnTo>
                  <a:lnTo>
                    <a:pt x="0" y="100423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LT"/>
            </a:p>
          </p:txBody>
        </p:sp>
        <p:sp>
          <p:nvSpPr>
            <p:cNvPr id="21" name="Freeform 21"/>
            <p:cNvSpPr/>
            <p:nvPr/>
          </p:nvSpPr>
          <p:spPr>
            <a:xfrm>
              <a:off x="5421293" y="0"/>
              <a:ext cx="1004239" cy="1004239"/>
            </a:xfrm>
            <a:custGeom>
              <a:avLst/>
              <a:gdLst/>
              <a:ahLst/>
              <a:cxnLst/>
              <a:rect l="l" t="t" r="r" b="b"/>
              <a:pathLst>
                <a:path w="1004239" h="1004239">
                  <a:moveTo>
                    <a:pt x="0" y="0"/>
                  </a:moveTo>
                  <a:lnTo>
                    <a:pt x="1004239" y="0"/>
                  </a:lnTo>
                  <a:lnTo>
                    <a:pt x="1004239" y="1004239"/>
                  </a:lnTo>
                  <a:lnTo>
                    <a:pt x="0" y="10042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LT"/>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000ED"/>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7045625" y="262575"/>
            <a:ext cx="552450" cy="979799"/>
            <a:chOff x="0" y="0"/>
            <a:chExt cx="189122" cy="335417"/>
          </a:xfrm>
        </p:grpSpPr>
        <p:sp>
          <p:nvSpPr>
            <p:cNvPr id="3" name="Freeform 3"/>
            <p:cNvSpPr/>
            <p:nvPr/>
          </p:nvSpPr>
          <p:spPr>
            <a:xfrm>
              <a:off x="0" y="0"/>
              <a:ext cx="189122" cy="335417"/>
            </a:xfrm>
            <a:custGeom>
              <a:avLst/>
              <a:gdLst/>
              <a:ahLst/>
              <a:cxnLst/>
              <a:rect l="l" t="t" r="r" b="b"/>
              <a:pathLst>
                <a:path w="189122" h="335417">
                  <a:moveTo>
                    <a:pt x="94561" y="0"/>
                  </a:moveTo>
                  <a:lnTo>
                    <a:pt x="94561" y="0"/>
                  </a:lnTo>
                  <a:cubicBezTo>
                    <a:pt x="146785" y="0"/>
                    <a:pt x="189122" y="42336"/>
                    <a:pt x="189122" y="94561"/>
                  </a:cubicBezTo>
                  <a:lnTo>
                    <a:pt x="189122" y="240856"/>
                  </a:lnTo>
                  <a:cubicBezTo>
                    <a:pt x="189122" y="265936"/>
                    <a:pt x="179159" y="289988"/>
                    <a:pt x="161425" y="307721"/>
                  </a:cubicBezTo>
                  <a:cubicBezTo>
                    <a:pt x="143692" y="325455"/>
                    <a:pt x="119640" y="335417"/>
                    <a:pt x="94561" y="335417"/>
                  </a:cubicBezTo>
                  <a:lnTo>
                    <a:pt x="94561" y="335417"/>
                  </a:lnTo>
                  <a:cubicBezTo>
                    <a:pt x="42336" y="335417"/>
                    <a:pt x="0" y="293081"/>
                    <a:pt x="0" y="240856"/>
                  </a:cubicBezTo>
                  <a:lnTo>
                    <a:pt x="0" y="94561"/>
                  </a:lnTo>
                  <a:cubicBezTo>
                    <a:pt x="0" y="69482"/>
                    <a:pt x="9963" y="45430"/>
                    <a:pt x="27696" y="27696"/>
                  </a:cubicBezTo>
                  <a:cubicBezTo>
                    <a:pt x="45430" y="9963"/>
                    <a:pt x="69482" y="0"/>
                    <a:pt x="94561" y="0"/>
                  </a:cubicBezTo>
                  <a:close/>
                </a:path>
              </a:pathLst>
            </a:custGeom>
            <a:solidFill>
              <a:srgbClr val="000000">
                <a:alpha val="0"/>
              </a:srgbClr>
            </a:solidFill>
            <a:ln w="9525" cap="rnd">
              <a:solidFill>
                <a:srgbClr val="8000ED"/>
              </a:solidFill>
              <a:prstDash val="solid"/>
              <a:round/>
            </a:ln>
          </p:spPr>
          <p:txBody>
            <a:bodyPr/>
            <a:lstStyle/>
            <a:p>
              <a:endParaRPr lang="en-LT"/>
            </a:p>
          </p:txBody>
        </p:sp>
        <p:sp>
          <p:nvSpPr>
            <p:cNvPr id="4" name="TextBox 4"/>
            <p:cNvSpPr txBox="1"/>
            <p:nvPr/>
          </p:nvSpPr>
          <p:spPr>
            <a:xfrm>
              <a:off x="0" y="-9525"/>
              <a:ext cx="189122" cy="344942"/>
            </a:xfrm>
            <a:prstGeom prst="rect">
              <a:avLst/>
            </a:prstGeom>
          </p:spPr>
          <p:txBody>
            <a:bodyPr lIns="50800" tIns="50800" rIns="50800" bIns="50800" rtlCol="0" anchor="ctr"/>
            <a:lstStyle/>
            <a:p>
              <a:pPr algn="ctr">
                <a:lnSpc>
                  <a:spcPts val="3049"/>
                </a:lnSpc>
              </a:pPr>
              <a:endParaRPr/>
            </a:p>
          </p:txBody>
        </p:sp>
      </p:grpSp>
      <p:grpSp>
        <p:nvGrpSpPr>
          <p:cNvPr id="5" name="Group 5"/>
          <p:cNvGrpSpPr/>
          <p:nvPr/>
        </p:nvGrpSpPr>
        <p:grpSpPr>
          <a:xfrm>
            <a:off x="504536" y="638603"/>
            <a:ext cx="9222381" cy="9009794"/>
            <a:chOff x="0" y="0"/>
            <a:chExt cx="4986211" cy="4871276"/>
          </a:xfrm>
        </p:grpSpPr>
        <p:sp>
          <p:nvSpPr>
            <p:cNvPr id="6" name="Freeform 6"/>
            <p:cNvSpPr/>
            <p:nvPr/>
          </p:nvSpPr>
          <p:spPr>
            <a:xfrm>
              <a:off x="0" y="0"/>
              <a:ext cx="4986274" cy="4871339"/>
            </a:xfrm>
            <a:custGeom>
              <a:avLst/>
              <a:gdLst/>
              <a:ahLst/>
              <a:cxnLst/>
              <a:rect l="l" t="t" r="r" b="b"/>
              <a:pathLst>
                <a:path w="4986274" h="4871339">
                  <a:moveTo>
                    <a:pt x="4986147" y="48768"/>
                  </a:moveTo>
                  <a:lnTo>
                    <a:pt x="4986147" y="4822571"/>
                  </a:lnTo>
                  <a:cubicBezTo>
                    <a:pt x="4986147" y="4849495"/>
                    <a:pt x="4964303" y="4871339"/>
                    <a:pt x="4937379" y="4871339"/>
                  </a:cubicBezTo>
                  <a:lnTo>
                    <a:pt x="48768" y="4871339"/>
                  </a:lnTo>
                  <a:cubicBezTo>
                    <a:pt x="21844" y="4871339"/>
                    <a:pt x="0" y="4849495"/>
                    <a:pt x="0" y="4822571"/>
                  </a:cubicBezTo>
                  <a:lnTo>
                    <a:pt x="0" y="48768"/>
                  </a:lnTo>
                  <a:cubicBezTo>
                    <a:pt x="0" y="21844"/>
                    <a:pt x="21844" y="0"/>
                    <a:pt x="48768" y="0"/>
                  </a:cubicBezTo>
                  <a:lnTo>
                    <a:pt x="4937506" y="0"/>
                  </a:lnTo>
                  <a:cubicBezTo>
                    <a:pt x="4964430" y="0"/>
                    <a:pt x="4986274" y="21844"/>
                    <a:pt x="4986274" y="48768"/>
                  </a:cubicBezTo>
                </a:path>
              </a:pathLst>
            </a:custGeom>
            <a:solidFill>
              <a:srgbClr val="E6CCFB"/>
            </a:solidFill>
            <a:ln w="12700">
              <a:solidFill>
                <a:srgbClr val="000000"/>
              </a:solidFill>
            </a:ln>
          </p:spPr>
          <p:txBody>
            <a:bodyPr/>
            <a:lstStyle/>
            <a:p>
              <a:endParaRPr lang="en-LT"/>
            </a:p>
          </p:txBody>
        </p:sp>
      </p:grpSp>
      <p:grpSp>
        <p:nvGrpSpPr>
          <p:cNvPr id="7" name="Group 7"/>
          <p:cNvGrpSpPr/>
          <p:nvPr/>
        </p:nvGrpSpPr>
        <p:grpSpPr>
          <a:xfrm>
            <a:off x="15455734" y="638603"/>
            <a:ext cx="2327730" cy="738532"/>
            <a:chOff x="0" y="0"/>
            <a:chExt cx="3103640" cy="984709"/>
          </a:xfrm>
        </p:grpSpPr>
        <p:sp>
          <p:nvSpPr>
            <p:cNvPr id="8" name="Freeform 8"/>
            <p:cNvSpPr/>
            <p:nvPr/>
          </p:nvSpPr>
          <p:spPr>
            <a:xfrm>
              <a:off x="0" y="0"/>
              <a:ext cx="984709" cy="984709"/>
            </a:xfrm>
            <a:custGeom>
              <a:avLst/>
              <a:gdLst/>
              <a:ahLst/>
              <a:cxnLst/>
              <a:rect l="l" t="t" r="r" b="b"/>
              <a:pathLst>
                <a:path w="984709" h="984709">
                  <a:moveTo>
                    <a:pt x="0" y="0"/>
                  </a:moveTo>
                  <a:lnTo>
                    <a:pt x="984709" y="0"/>
                  </a:lnTo>
                  <a:lnTo>
                    <a:pt x="984709" y="984709"/>
                  </a:lnTo>
                  <a:lnTo>
                    <a:pt x="0" y="9847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LT"/>
            </a:p>
          </p:txBody>
        </p:sp>
        <p:sp>
          <p:nvSpPr>
            <p:cNvPr id="9" name="Freeform 9"/>
            <p:cNvSpPr/>
            <p:nvPr/>
          </p:nvSpPr>
          <p:spPr>
            <a:xfrm>
              <a:off x="1061469" y="0"/>
              <a:ext cx="984709" cy="984709"/>
            </a:xfrm>
            <a:custGeom>
              <a:avLst/>
              <a:gdLst/>
              <a:ahLst/>
              <a:cxnLst/>
              <a:rect l="l" t="t" r="r" b="b"/>
              <a:pathLst>
                <a:path w="984709" h="984709">
                  <a:moveTo>
                    <a:pt x="0" y="0"/>
                  </a:moveTo>
                  <a:lnTo>
                    <a:pt x="984709" y="0"/>
                  </a:lnTo>
                  <a:lnTo>
                    <a:pt x="984709" y="984709"/>
                  </a:lnTo>
                  <a:lnTo>
                    <a:pt x="0" y="9847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LT"/>
            </a:p>
          </p:txBody>
        </p:sp>
        <p:sp>
          <p:nvSpPr>
            <p:cNvPr id="10" name="Freeform 10"/>
            <p:cNvSpPr/>
            <p:nvPr/>
          </p:nvSpPr>
          <p:spPr>
            <a:xfrm>
              <a:off x="2118931" y="0"/>
              <a:ext cx="984709" cy="984709"/>
            </a:xfrm>
            <a:custGeom>
              <a:avLst/>
              <a:gdLst/>
              <a:ahLst/>
              <a:cxnLst/>
              <a:rect l="l" t="t" r="r" b="b"/>
              <a:pathLst>
                <a:path w="984709" h="984709">
                  <a:moveTo>
                    <a:pt x="0" y="0"/>
                  </a:moveTo>
                  <a:lnTo>
                    <a:pt x="984709" y="0"/>
                  </a:lnTo>
                  <a:lnTo>
                    <a:pt x="984709" y="984709"/>
                  </a:lnTo>
                  <a:lnTo>
                    <a:pt x="0" y="9847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LT"/>
            </a:p>
          </p:txBody>
        </p:sp>
      </p:grpSp>
      <p:sp>
        <p:nvSpPr>
          <p:cNvPr id="11" name="TextBox 11"/>
          <p:cNvSpPr txBox="1"/>
          <p:nvPr/>
        </p:nvSpPr>
        <p:spPr>
          <a:xfrm>
            <a:off x="1264896" y="1072492"/>
            <a:ext cx="6727601" cy="1142076"/>
          </a:xfrm>
          <a:prstGeom prst="rect">
            <a:avLst/>
          </a:prstGeom>
        </p:spPr>
        <p:txBody>
          <a:bodyPr lIns="0" tIns="0" rIns="0" bIns="0" rtlCol="0" anchor="t">
            <a:spAutoFit/>
          </a:bodyPr>
          <a:lstStyle/>
          <a:p>
            <a:pPr algn="l">
              <a:lnSpc>
                <a:spcPts val="8588"/>
              </a:lnSpc>
            </a:pPr>
            <a:r>
              <a:rPr lang="en-US" sz="8588" spc="60">
                <a:solidFill>
                  <a:srgbClr val="8000ED"/>
                </a:solidFill>
                <a:latin typeface="ABC Monument Grotesk"/>
                <a:ea typeface="ABC Monument Grotesk"/>
                <a:cs typeface="ABC Monument Grotesk"/>
                <a:sym typeface="ABC Monument Grotesk"/>
              </a:rPr>
              <a:t>About me</a:t>
            </a:r>
          </a:p>
        </p:txBody>
      </p:sp>
      <p:sp>
        <p:nvSpPr>
          <p:cNvPr id="12" name="TextBox 12"/>
          <p:cNvSpPr txBox="1"/>
          <p:nvPr/>
        </p:nvSpPr>
        <p:spPr>
          <a:xfrm>
            <a:off x="1264896" y="2590788"/>
            <a:ext cx="7150410" cy="6524625"/>
          </a:xfrm>
          <a:prstGeom prst="rect">
            <a:avLst/>
          </a:prstGeom>
        </p:spPr>
        <p:txBody>
          <a:bodyPr lIns="0" tIns="0" rIns="0" bIns="0" rtlCol="0" anchor="t">
            <a:spAutoFit/>
          </a:bodyPr>
          <a:lstStyle/>
          <a:p>
            <a:pPr algn="just">
              <a:lnSpc>
                <a:spcPts val="2877"/>
              </a:lnSpc>
            </a:pPr>
            <a:r>
              <a:rPr lang="en-US" sz="2398">
                <a:solidFill>
                  <a:srgbClr val="8000ED"/>
                </a:solidFill>
                <a:latin typeface="ABC Monument Grotesk"/>
                <a:ea typeface="ABC Monument Grotesk"/>
                <a:cs typeface="ABC Monument Grotesk"/>
                <a:sym typeface="ABC Monument Grotesk"/>
              </a:rPr>
              <a:t>As Head of Marketing, I lead the strategic direction of the university’s brand, communications, and audience engagement. My role sits at the intersection of creativity, data, and institutional mission—ensuring that the university’s story is told clearly, consistently, and with impact across all channels.</a:t>
            </a:r>
          </a:p>
          <a:p>
            <a:pPr algn="just">
              <a:lnSpc>
                <a:spcPts val="2877"/>
              </a:lnSpc>
            </a:pPr>
            <a:endParaRPr lang="en-US" sz="2398">
              <a:solidFill>
                <a:srgbClr val="8000ED"/>
              </a:solidFill>
              <a:latin typeface="ABC Monument Grotesk"/>
              <a:ea typeface="ABC Monument Grotesk"/>
              <a:cs typeface="ABC Monument Grotesk"/>
              <a:sym typeface="ABC Monument Grotesk"/>
            </a:endParaRPr>
          </a:p>
          <a:p>
            <a:pPr algn="just">
              <a:lnSpc>
                <a:spcPts val="2877"/>
              </a:lnSpc>
            </a:pPr>
            <a:r>
              <a:rPr lang="en-US" sz="2398">
                <a:solidFill>
                  <a:srgbClr val="8000ED"/>
                </a:solidFill>
                <a:latin typeface="ABC Monument Grotesk"/>
                <a:ea typeface="ABC Monument Grotesk"/>
                <a:cs typeface="ABC Monument Grotesk"/>
                <a:sym typeface="ABC Monument Grotesk"/>
              </a:rPr>
              <a:t>I </a:t>
            </a:r>
            <a:r>
              <a:rPr lang="en-US" sz="2398" u="none" strike="noStrike">
                <a:solidFill>
                  <a:srgbClr val="8000ED"/>
                </a:solidFill>
                <a:latin typeface="ABC Monument Grotesk"/>
                <a:ea typeface="ABC Monument Grotesk"/>
                <a:cs typeface="ABC Monument Grotesk"/>
                <a:sym typeface="ABC Monument Grotesk"/>
              </a:rPr>
              <a:t>oversee integrated marketing campaigns that support student recruitment, reputation building, and stakeholder engagement, working closely with academic leaders, admissions, and external partners.</a:t>
            </a:r>
          </a:p>
          <a:p>
            <a:pPr algn="just">
              <a:lnSpc>
                <a:spcPts val="2877"/>
              </a:lnSpc>
            </a:pPr>
            <a:endParaRPr lang="en-US" sz="2398" u="none" strike="noStrike">
              <a:solidFill>
                <a:srgbClr val="8000ED"/>
              </a:solidFill>
              <a:latin typeface="ABC Monument Grotesk"/>
              <a:ea typeface="ABC Monument Grotesk"/>
              <a:cs typeface="ABC Monument Grotesk"/>
              <a:sym typeface="ABC Monument Grotesk"/>
            </a:endParaRPr>
          </a:p>
          <a:p>
            <a:pPr algn="just">
              <a:lnSpc>
                <a:spcPts val="2877"/>
              </a:lnSpc>
            </a:pPr>
            <a:r>
              <a:rPr lang="en-US" sz="2398" u="none" strike="noStrike">
                <a:solidFill>
                  <a:srgbClr val="8000ED"/>
                </a:solidFill>
                <a:latin typeface="ABC Monument Grotesk"/>
                <a:ea typeface="ABC Monument Grotesk"/>
                <a:cs typeface="ABC Monument Grotesk"/>
                <a:sym typeface="ABC Monument Grotesk"/>
              </a:rPr>
              <a:t>With a strong focus on insight-driven decision-making, I use market research, performance analytics, and audience segmentation to inform strategy and continuously improve outcomes.</a:t>
            </a:r>
          </a:p>
        </p:txBody>
      </p:sp>
      <p:grpSp>
        <p:nvGrpSpPr>
          <p:cNvPr id="13" name="Group 13"/>
          <p:cNvGrpSpPr/>
          <p:nvPr/>
        </p:nvGrpSpPr>
        <p:grpSpPr>
          <a:xfrm>
            <a:off x="9943552" y="638603"/>
            <a:ext cx="5293107" cy="4564196"/>
            <a:chOff x="0" y="0"/>
            <a:chExt cx="3231883" cy="2786825"/>
          </a:xfrm>
        </p:grpSpPr>
        <p:sp>
          <p:nvSpPr>
            <p:cNvPr id="14" name="Freeform 14"/>
            <p:cNvSpPr/>
            <p:nvPr/>
          </p:nvSpPr>
          <p:spPr>
            <a:xfrm>
              <a:off x="0" y="0"/>
              <a:ext cx="3231896" cy="2786825"/>
            </a:xfrm>
            <a:custGeom>
              <a:avLst/>
              <a:gdLst/>
              <a:ahLst/>
              <a:cxnLst/>
              <a:rect l="l" t="t" r="r" b="b"/>
              <a:pathLst>
                <a:path w="3231896" h="2786825">
                  <a:moveTo>
                    <a:pt x="3231896" y="84104"/>
                  </a:moveTo>
                  <a:lnTo>
                    <a:pt x="3231896" y="2702721"/>
                  </a:lnTo>
                  <a:cubicBezTo>
                    <a:pt x="3231896" y="2749153"/>
                    <a:pt x="3210052" y="2786825"/>
                    <a:pt x="3183128" y="2786825"/>
                  </a:cubicBezTo>
                  <a:lnTo>
                    <a:pt x="48768" y="2786825"/>
                  </a:lnTo>
                  <a:cubicBezTo>
                    <a:pt x="21844" y="2786825"/>
                    <a:pt x="0" y="2749153"/>
                    <a:pt x="0" y="2702721"/>
                  </a:cubicBezTo>
                  <a:lnTo>
                    <a:pt x="0" y="84104"/>
                  </a:lnTo>
                  <a:cubicBezTo>
                    <a:pt x="0" y="37672"/>
                    <a:pt x="21844" y="0"/>
                    <a:pt x="48768" y="0"/>
                  </a:cubicBezTo>
                  <a:lnTo>
                    <a:pt x="3183128" y="0"/>
                  </a:lnTo>
                  <a:cubicBezTo>
                    <a:pt x="3210052" y="0"/>
                    <a:pt x="3231896" y="37672"/>
                    <a:pt x="3231896" y="84104"/>
                  </a:cubicBezTo>
                </a:path>
              </a:pathLst>
            </a:custGeom>
            <a:blipFill>
              <a:blip r:embed="rId8"/>
              <a:stretch>
                <a:fillRect t="-6672" b="-67174"/>
              </a:stretch>
            </a:blipFill>
          </p:spPr>
          <p:txBody>
            <a:bodyPr/>
            <a:lstStyle/>
            <a:p>
              <a:endParaRPr lang="en-LT"/>
            </a:p>
          </p:txBody>
        </p:sp>
      </p:grpSp>
      <p:sp>
        <p:nvSpPr>
          <p:cNvPr id="15" name="TextBox 15"/>
          <p:cNvSpPr txBox="1"/>
          <p:nvPr/>
        </p:nvSpPr>
        <p:spPr>
          <a:xfrm>
            <a:off x="9943552" y="5501125"/>
            <a:ext cx="3927570" cy="330157"/>
          </a:xfrm>
          <a:prstGeom prst="rect">
            <a:avLst/>
          </a:prstGeom>
        </p:spPr>
        <p:txBody>
          <a:bodyPr lIns="0" tIns="0" rIns="0" bIns="0" rtlCol="0" anchor="t">
            <a:spAutoFit/>
          </a:bodyPr>
          <a:lstStyle/>
          <a:p>
            <a:pPr algn="l">
              <a:lnSpc>
                <a:spcPts val="2482"/>
              </a:lnSpc>
            </a:pPr>
            <a:r>
              <a:rPr lang="en-US" sz="2482" spc="7">
                <a:solidFill>
                  <a:srgbClr val="E6CCFB"/>
                </a:solidFill>
                <a:latin typeface="ABC Monument Grotesk"/>
                <a:ea typeface="ABC Monument Grotesk"/>
                <a:cs typeface="ABC Monument Grotesk"/>
                <a:sym typeface="ABC Monument Grotesk"/>
              </a:rPr>
              <a:t>MANTAS BARKAUSKAS </a:t>
            </a:r>
          </a:p>
        </p:txBody>
      </p:sp>
      <p:sp>
        <p:nvSpPr>
          <p:cNvPr id="16" name="TextBox 16"/>
          <p:cNvSpPr txBox="1"/>
          <p:nvPr/>
        </p:nvSpPr>
        <p:spPr>
          <a:xfrm>
            <a:off x="9943552" y="5905488"/>
            <a:ext cx="3927570" cy="644894"/>
          </a:xfrm>
          <a:prstGeom prst="rect">
            <a:avLst/>
          </a:prstGeom>
        </p:spPr>
        <p:txBody>
          <a:bodyPr lIns="0" tIns="0" rIns="0" bIns="0" rtlCol="0" anchor="t">
            <a:spAutoFit/>
          </a:bodyPr>
          <a:lstStyle/>
          <a:p>
            <a:pPr algn="l">
              <a:lnSpc>
                <a:spcPts val="2482"/>
              </a:lnSpc>
            </a:pPr>
            <a:r>
              <a:rPr lang="en-US" sz="2482" b="1" spc="7">
                <a:solidFill>
                  <a:srgbClr val="E6CCFB"/>
                </a:solidFill>
                <a:latin typeface="ABC Monument Grotesk Medium"/>
                <a:ea typeface="ABC Monument Grotesk Medium"/>
                <a:cs typeface="ABC Monument Grotesk Medium"/>
                <a:sym typeface="ABC Monument Grotesk Medium"/>
              </a:rPr>
              <a:t>HEAD OF MARKETING AND COMMUNICATIONS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6CCFB"/>
        </a:solidFill>
        <a:effectLst/>
      </p:bgPr>
    </p:bg>
    <p:spTree>
      <p:nvGrpSpPr>
        <p:cNvPr id="1" name=""/>
        <p:cNvGrpSpPr/>
        <p:nvPr/>
      </p:nvGrpSpPr>
      <p:grpSpPr>
        <a:xfrm>
          <a:off x="0" y="0"/>
          <a:ext cx="0" cy="0"/>
          <a:chOff x="0" y="0"/>
          <a:chExt cx="0" cy="0"/>
        </a:xfrm>
      </p:grpSpPr>
      <p:grpSp>
        <p:nvGrpSpPr>
          <p:cNvPr id="2" name="Group 2"/>
          <p:cNvGrpSpPr/>
          <p:nvPr/>
        </p:nvGrpSpPr>
        <p:grpSpPr>
          <a:xfrm>
            <a:off x="17009784" y="3313570"/>
            <a:ext cx="231692" cy="23169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CCFB"/>
            </a:solidFill>
          </p:spPr>
          <p:txBody>
            <a:bodyPr/>
            <a:lstStyle/>
            <a:p>
              <a:endParaRPr lang="en-LT"/>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504935" y="770741"/>
            <a:ext cx="16528387" cy="1711649"/>
          </a:xfrm>
          <a:prstGeom prst="rect">
            <a:avLst/>
          </a:prstGeom>
        </p:spPr>
        <p:txBody>
          <a:bodyPr lIns="0" tIns="0" rIns="0" bIns="0" rtlCol="0" anchor="t">
            <a:spAutoFit/>
          </a:bodyPr>
          <a:lstStyle/>
          <a:p>
            <a:pPr marL="0" lvl="0" indent="0" algn="l">
              <a:lnSpc>
                <a:spcPts val="12274"/>
              </a:lnSpc>
              <a:spcBef>
                <a:spcPct val="0"/>
              </a:spcBef>
            </a:pPr>
            <a:r>
              <a:rPr lang="en-US" sz="14272" b="1" spc="-313" dirty="0">
                <a:solidFill>
                  <a:srgbClr val="8000ED"/>
                </a:solidFill>
                <a:latin typeface="ABC Monument Grotesk Medium"/>
                <a:ea typeface="ABC Monument Grotesk Medium"/>
                <a:cs typeface="ABC Monument Grotesk Medium"/>
                <a:sym typeface="ABC Monument Grotesk Medium"/>
              </a:rPr>
              <a:t>WHAT WE</a:t>
            </a:r>
          </a:p>
        </p:txBody>
      </p:sp>
      <p:sp>
        <p:nvSpPr>
          <p:cNvPr id="6" name="TextBox 6"/>
          <p:cNvSpPr txBox="1"/>
          <p:nvPr/>
        </p:nvSpPr>
        <p:spPr>
          <a:xfrm>
            <a:off x="6614855" y="2918038"/>
            <a:ext cx="16528387" cy="1711649"/>
          </a:xfrm>
          <a:prstGeom prst="rect">
            <a:avLst/>
          </a:prstGeom>
        </p:spPr>
        <p:txBody>
          <a:bodyPr lIns="0" tIns="0" rIns="0" bIns="0" rtlCol="0" anchor="t">
            <a:spAutoFit/>
          </a:bodyPr>
          <a:lstStyle/>
          <a:p>
            <a:pPr marL="0" lvl="0" indent="0" algn="l">
              <a:lnSpc>
                <a:spcPts val="12274"/>
              </a:lnSpc>
              <a:spcBef>
                <a:spcPct val="0"/>
              </a:spcBef>
            </a:pPr>
            <a:r>
              <a:rPr lang="en-US" sz="14272" b="1" spc="-313">
                <a:solidFill>
                  <a:srgbClr val="8000ED"/>
                </a:solidFill>
                <a:latin typeface="ABC Monument Grotesk Medium"/>
                <a:ea typeface="ABC Monument Grotesk Medium"/>
                <a:cs typeface="ABC Monument Grotesk Medium"/>
                <a:sym typeface="ABC Monument Grotesk Medium"/>
              </a:rPr>
              <a:t>BELIEVE IN</a:t>
            </a:r>
          </a:p>
        </p:txBody>
      </p:sp>
      <p:sp>
        <p:nvSpPr>
          <p:cNvPr id="7" name="Freeform 7"/>
          <p:cNvSpPr/>
          <p:nvPr/>
        </p:nvSpPr>
        <p:spPr>
          <a:xfrm>
            <a:off x="15484020" y="659434"/>
            <a:ext cx="738532" cy="738532"/>
          </a:xfrm>
          <a:custGeom>
            <a:avLst/>
            <a:gdLst/>
            <a:ahLst/>
            <a:cxnLst/>
            <a:rect l="l" t="t" r="r" b="b"/>
            <a:pathLst>
              <a:path w="738532" h="738532">
                <a:moveTo>
                  <a:pt x="0" y="0"/>
                </a:moveTo>
                <a:lnTo>
                  <a:pt x="738532" y="0"/>
                </a:lnTo>
                <a:lnTo>
                  <a:pt x="738532" y="738532"/>
                </a:lnTo>
                <a:lnTo>
                  <a:pt x="0" y="7385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LT"/>
          </a:p>
        </p:txBody>
      </p:sp>
      <p:sp>
        <p:nvSpPr>
          <p:cNvPr id="8" name="Freeform 8"/>
          <p:cNvSpPr/>
          <p:nvPr/>
        </p:nvSpPr>
        <p:spPr>
          <a:xfrm>
            <a:off x="16280122" y="659434"/>
            <a:ext cx="738532" cy="738532"/>
          </a:xfrm>
          <a:custGeom>
            <a:avLst/>
            <a:gdLst/>
            <a:ahLst/>
            <a:cxnLst/>
            <a:rect l="l" t="t" r="r" b="b"/>
            <a:pathLst>
              <a:path w="738532" h="738532">
                <a:moveTo>
                  <a:pt x="0" y="0"/>
                </a:moveTo>
                <a:lnTo>
                  <a:pt x="738531" y="0"/>
                </a:lnTo>
                <a:lnTo>
                  <a:pt x="738531" y="738532"/>
                </a:lnTo>
                <a:lnTo>
                  <a:pt x="0" y="7385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LT"/>
          </a:p>
        </p:txBody>
      </p:sp>
      <p:sp>
        <p:nvSpPr>
          <p:cNvPr id="9" name="Freeform 9"/>
          <p:cNvSpPr/>
          <p:nvPr/>
        </p:nvSpPr>
        <p:spPr>
          <a:xfrm>
            <a:off x="17073218" y="659434"/>
            <a:ext cx="738532" cy="738532"/>
          </a:xfrm>
          <a:custGeom>
            <a:avLst/>
            <a:gdLst/>
            <a:ahLst/>
            <a:cxnLst/>
            <a:rect l="l" t="t" r="r" b="b"/>
            <a:pathLst>
              <a:path w="738532" h="738532">
                <a:moveTo>
                  <a:pt x="0" y="0"/>
                </a:moveTo>
                <a:lnTo>
                  <a:pt x="738532" y="0"/>
                </a:lnTo>
                <a:lnTo>
                  <a:pt x="738532" y="738532"/>
                </a:lnTo>
                <a:lnTo>
                  <a:pt x="0" y="7385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LT"/>
          </a:p>
        </p:txBody>
      </p:sp>
      <p:sp>
        <p:nvSpPr>
          <p:cNvPr id="10" name="TextBox 10"/>
          <p:cNvSpPr txBox="1"/>
          <p:nvPr/>
        </p:nvSpPr>
        <p:spPr>
          <a:xfrm>
            <a:off x="277442" y="5567341"/>
            <a:ext cx="1628746" cy="339929"/>
          </a:xfrm>
          <a:prstGeom prst="rect">
            <a:avLst/>
          </a:prstGeom>
        </p:spPr>
        <p:txBody>
          <a:bodyPr lIns="0" tIns="0" rIns="0" bIns="0" rtlCol="0" anchor="t">
            <a:spAutoFit/>
          </a:bodyPr>
          <a:lstStyle/>
          <a:p>
            <a:pPr marL="0" lvl="0" indent="0" algn="r">
              <a:lnSpc>
                <a:spcPts val="2402"/>
              </a:lnSpc>
              <a:spcBef>
                <a:spcPct val="0"/>
              </a:spcBef>
            </a:pPr>
            <a:r>
              <a:rPr lang="en-US" sz="2793" spc="-184">
                <a:solidFill>
                  <a:srgbClr val="E6CCFB"/>
                </a:solidFill>
                <a:latin typeface="ABC Monument Grotesk"/>
                <a:ea typeface="ABC Monument Grotesk"/>
                <a:cs typeface="ABC Monument Grotesk"/>
                <a:sym typeface="ABC Monument Grotesk"/>
              </a:rPr>
              <a:t>/1</a:t>
            </a:r>
          </a:p>
        </p:txBody>
      </p:sp>
      <p:grpSp>
        <p:nvGrpSpPr>
          <p:cNvPr id="11" name="Group 11"/>
          <p:cNvGrpSpPr/>
          <p:nvPr/>
        </p:nvGrpSpPr>
        <p:grpSpPr>
          <a:xfrm>
            <a:off x="1091815" y="5143500"/>
            <a:ext cx="7885710" cy="4720312"/>
            <a:chOff x="0" y="0"/>
            <a:chExt cx="4263521" cy="2552105"/>
          </a:xfrm>
        </p:grpSpPr>
        <p:sp>
          <p:nvSpPr>
            <p:cNvPr id="12" name="Freeform 12"/>
            <p:cNvSpPr/>
            <p:nvPr/>
          </p:nvSpPr>
          <p:spPr>
            <a:xfrm>
              <a:off x="0" y="0"/>
              <a:ext cx="4263584" cy="2552168"/>
            </a:xfrm>
            <a:custGeom>
              <a:avLst/>
              <a:gdLst/>
              <a:ahLst/>
              <a:cxnLst/>
              <a:rect l="l" t="t" r="r" b="b"/>
              <a:pathLst>
                <a:path w="4263584" h="2552168">
                  <a:moveTo>
                    <a:pt x="4263467" y="25550"/>
                  </a:moveTo>
                  <a:lnTo>
                    <a:pt x="4263467" y="2526588"/>
                  </a:lnTo>
                  <a:cubicBezTo>
                    <a:pt x="4263467" y="2540694"/>
                    <a:pt x="4244789" y="2552168"/>
                    <a:pt x="4221767" y="2552168"/>
                  </a:cubicBezTo>
                  <a:lnTo>
                    <a:pt x="41700" y="2552168"/>
                  </a:lnTo>
                  <a:cubicBezTo>
                    <a:pt x="18678" y="2552168"/>
                    <a:pt x="0" y="2540694"/>
                    <a:pt x="0" y="2526588"/>
                  </a:cubicBezTo>
                  <a:lnTo>
                    <a:pt x="0" y="25550"/>
                  </a:lnTo>
                  <a:cubicBezTo>
                    <a:pt x="0" y="11444"/>
                    <a:pt x="18678" y="0"/>
                    <a:pt x="41700" y="0"/>
                  </a:cubicBezTo>
                  <a:lnTo>
                    <a:pt x="4221876" y="0"/>
                  </a:lnTo>
                  <a:cubicBezTo>
                    <a:pt x="4244897" y="0"/>
                    <a:pt x="4263584" y="11444"/>
                    <a:pt x="4263584" y="25550"/>
                  </a:cubicBezTo>
                </a:path>
              </a:pathLst>
            </a:custGeom>
            <a:solidFill>
              <a:srgbClr val="8000ED"/>
            </a:solidFill>
            <a:ln w="12700">
              <a:solidFill>
                <a:srgbClr val="000000"/>
              </a:solidFill>
            </a:ln>
          </p:spPr>
          <p:txBody>
            <a:bodyPr/>
            <a:lstStyle/>
            <a:p>
              <a:endParaRPr lang="en-LT"/>
            </a:p>
          </p:txBody>
        </p:sp>
      </p:grpSp>
      <p:grpSp>
        <p:nvGrpSpPr>
          <p:cNvPr id="13" name="Group 13"/>
          <p:cNvGrpSpPr/>
          <p:nvPr/>
        </p:nvGrpSpPr>
        <p:grpSpPr>
          <a:xfrm>
            <a:off x="9373590" y="5143500"/>
            <a:ext cx="7885710" cy="4720312"/>
            <a:chOff x="0" y="0"/>
            <a:chExt cx="4263521" cy="2552105"/>
          </a:xfrm>
        </p:grpSpPr>
        <p:sp>
          <p:nvSpPr>
            <p:cNvPr id="14" name="Freeform 14"/>
            <p:cNvSpPr/>
            <p:nvPr/>
          </p:nvSpPr>
          <p:spPr>
            <a:xfrm>
              <a:off x="0" y="0"/>
              <a:ext cx="4263584" cy="2552168"/>
            </a:xfrm>
            <a:custGeom>
              <a:avLst/>
              <a:gdLst/>
              <a:ahLst/>
              <a:cxnLst/>
              <a:rect l="l" t="t" r="r" b="b"/>
              <a:pathLst>
                <a:path w="4263584" h="2552168">
                  <a:moveTo>
                    <a:pt x="4263467" y="25550"/>
                  </a:moveTo>
                  <a:lnTo>
                    <a:pt x="4263467" y="2526588"/>
                  </a:lnTo>
                  <a:cubicBezTo>
                    <a:pt x="4263467" y="2540694"/>
                    <a:pt x="4244789" y="2552168"/>
                    <a:pt x="4221767" y="2552168"/>
                  </a:cubicBezTo>
                  <a:lnTo>
                    <a:pt x="41700" y="2552168"/>
                  </a:lnTo>
                  <a:cubicBezTo>
                    <a:pt x="18678" y="2552168"/>
                    <a:pt x="0" y="2540694"/>
                    <a:pt x="0" y="2526588"/>
                  </a:cubicBezTo>
                  <a:lnTo>
                    <a:pt x="0" y="25550"/>
                  </a:lnTo>
                  <a:cubicBezTo>
                    <a:pt x="0" y="11444"/>
                    <a:pt x="18678" y="0"/>
                    <a:pt x="41700" y="0"/>
                  </a:cubicBezTo>
                  <a:lnTo>
                    <a:pt x="4221876" y="0"/>
                  </a:lnTo>
                  <a:cubicBezTo>
                    <a:pt x="4244897" y="0"/>
                    <a:pt x="4263584" y="11444"/>
                    <a:pt x="4263584" y="25550"/>
                  </a:cubicBezTo>
                </a:path>
              </a:pathLst>
            </a:custGeom>
            <a:solidFill>
              <a:srgbClr val="8000ED"/>
            </a:solidFill>
            <a:ln w="12700">
              <a:solidFill>
                <a:srgbClr val="000000"/>
              </a:solidFill>
            </a:ln>
          </p:spPr>
          <p:txBody>
            <a:bodyPr/>
            <a:lstStyle/>
            <a:p>
              <a:endParaRPr lang="en-LT"/>
            </a:p>
          </p:txBody>
        </p:sp>
      </p:grpSp>
      <p:sp>
        <p:nvSpPr>
          <p:cNvPr id="15" name="TextBox 15"/>
          <p:cNvSpPr txBox="1"/>
          <p:nvPr/>
        </p:nvSpPr>
        <p:spPr>
          <a:xfrm>
            <a:off x="1504935" y="7003864"/>
            <a:ext cx="7054282" cy="2230319"/>
          </a:xfrm>
          <a:prstGeom prst="rect">
            <a:avLst/>
          </a:prstGeom>
        </p:spPr>
        <p:txBody>
          <a:bodyPr lIns="0" tIns="0" rIns="0" bIns="0" rtlCol="0" anchor="t">
            <a:spAutoFit/>
          </a:bodyPr>
          <a:lstStyle/>
          <a:p>
            <a:pPr marL="0" lvl="0" indent="0" algn="l">
              <a:lnSpc>
                <a:spcPts val="3040"/>
              </a:lnSpc>
              <a:spcBef>
                <a:spcPct val="0"/>
              </a:spcBef>
            </a:pPr>
            <a:r>
              <a:rPr lang="en-US" sz="2027">
                <a:solidFill>
                  <a:srgbClr val="E6CCFB"/>
                </a:solidFill>
                <a:latin typeface="ABC Monument Grotesk"/>
                <a:ea typeface="ABC Monument Grotesk"/>
                <a:cs typeface="ABC Monument Grotesk"/>
                <a:sym typeface="ABC Monument Grotesk"/>
              </a:rPr>
              <a:t>Through progressive education and interdisciplinary research, as leaders striving for progress in the society of the future, we encourage ourselves and others to move forward. We foster meaningful connections between our academic community and international partners in order to promote progress and shape a sustainable future.</a:t>
            </a:r>
          </a:p>
        </p:txBody>
      </p:sp>
      <p:sp>
        <p:nvSpPr>
          <p:cNvPr id="16" name="TextBox 16"/>
          <p:cNvSpPr txBox="1"/>
          <p:nvPr/>
        </p:nvSpPr>
        <p:spPr>
          <a:xfrm>
            <a:off x="1504935" y="6106868"/>
            <a:ext cx="3862081" cy="509614"/>
          </a:xfrm>
          <a:prstGeom prst="rect">
            <a:avLst/>
          </a:prstGeom>
        </p:spPr>
        <p:txBody>
          <a:bodyPr lIns="0" tIns="0" rIns="0" bIns="0" rtlCol="0" anchor="t">
            <a:spAutoFit/>
          </a:bodyPr>
          <a:lstStyle/>
          <a:p>
            <a:pPr marL="0" lvl="1" indent="0" algn="l">
              <a:lnSpc>
                <a:spcPts val="4009"/>
              </a:lnSpc>
            </a:pPr>
            <a:r>
              <a:rPr lang="en-US" sz="3341" b="1" spc="-40">
                <a:solidFill>
                  <a:srgbClr val="E6CCFB"/>
                </a:solidFill>
                <a:latin typeface="ABC Monument Grotesk Medium"/>
                <a:ea typeface="ABC Monument Grotesk Medium"/>
                <a:cs typeface="ABC Monument Grotesk Medium"/>
                <a:sym typeface="ABC Monument Grotesk Medium"/>
              </a:rPr>
              <a:t>Mission</a:t>
            </a:r>
          </a:p>
        </p:txBody>
      </p:sp>
      <p:sp>
        <p:nvSpPr>
          <p:cNvPr id="17" name="TextBox 17"/>
          <p:cNvSpPr txBox="1"/>
          <p:nvPr/>
        </p:nvSpPr>
        <p:spPr>
          <a:xfrm>
            <a:off x="9857942" y="6969392"/>
            <a:ext cx="7376957" cy="1123000"/>
          </a:xfrm>
          <a:prstGeom prst="rect">
            <a:avLst/>
          </a:prstGeom>
        </p:spPr>
        <p:txBody>
          <a:bodyPr lIns="0" tIns="0" rIns="0" bIns="0" rtlCol="0" anchor="t">
            <a:spAutoFit/>
          </a:bodyPr>
          <a:lstStyle/>
          <a:p>
            <a:pPr marL="0" lvl="0" indent="0" algn="l">
              <a:lnSpc>
                <a:spcPts val="3040"/>
              </a:lnSpc>
              <a:spcBef>
                <a:spcPct val="0"/>
              </a:spcBef>
            </a:pPr>
            <a:r>
              <a:rPr lang="en-US" sz="2027" dirty="0">
                <a:solidFill>
                  <a:srgbClr val="E6CCFB"/>
                </a:solidFill>
                <a:latin typeface="ABC Monument Grotesk"/>
                <a:ea typeface="ABC Monument Grotesk"/>
                <a:cs typeface="ABC Monument Grotesk"/>
                <a:sym typeface="ABC Monument Grotesk"/>
              </a:rPr>
              <a:t>P</a:t>
            </a:r>
            <a:r>
              <a:rPr lang="en-US" sz="2027" u="none" strike="noStrike" dirty="0">
                <a:solidFill>
                  <a:srgbClr val="E6CCFB"/>
                </a:solidFill>
                <a:latin typeface="ABC Monument Grotesk"/>
                <a:ea typeface="ABC Monument Grotesk"/>
                <a:cs typeface="ABC Monument Grotesk"/>
                <a:sym typeface="ABC Monument Grotesk"/>
              </a:rPr>
              <a:t>eople are the most important value</a:t>
            </a:r>
          </a:p>
          <a:p>
            <a:pPr marL="0" lvl="0" indent="0" algn="l">
              <a:lnSpc>
                <a:spcPts val="3040"/>
              </a:lnSpc>
              <a:spcBef>
                <a:spcPct val="0"/>
              </a:spcBef>
            </a:pPr>
            <a:r>
              <a:rPr lang="en-US" sz="2027" u="none" strike="noStrike" dirty="0">
                <a:solidFill>
                  <a:srgbClr val="E6CCFB"/>
                </a:solidFill>
                <a:latin typeface="ABC Monument Grotesk"/>
                <a:ea typeface="ABC Monument Grotesk"/>
                <a:cs typeface="ABC Monument Grotesk"/>
                <a:sym typeface="ABC Monument Grotesk"/>
              </a:rPr>
              <a:t>Openness</a:t>
            </a:r>
          </a:p>
          <a:p>
            <a:pPr marL="0" lvl="0" indent="0" algn="l">
              <a:lnSpc>
                <a:spcPts val="3040"/>
              </a:lnSpc>
              <a:spcBef>
                <a:spcPct val="0"/>
              </a:spcBef>
            </a:pPr>
            <a:r>
              <a:rPr lang="en-US" sz="2027" u="none" strike="noStrike" dirty="0">
                <a:solidFill>
                  <a:srgbClr val="E6CCFB"/>
                </a:solidFill>
                <a:latin typeface="ABC Monument Grotesk"/>
                <a:ea typeface="ABC Monument Grotesk"/>
                <a:cs typeface="ABC Monument Grotesk"/>
                <a:sym typeface="ABC Monument Grotesk"/>
              </a:rPr>
              <a:t>Progress.</a:t>
            </a:r>
          </a:p>
        </p:txBody>
      </p:sp>
      <p:sp>
        <p:nvSpPr>
          <p:cNvPr id="18" name="TextBox 18"/>
          <p:cNvSpPr txBox="1"/>
          <p:nvPr/>
        </p:nvSpPr>
        <p:spPr>
          <a:xfrm>
            <a:off x="9857942" y="6062568"/>
            <a:ext cx="3862081" cy="509614"/>
          </a:xfrm>
          <a:prstGeom prst="rect">
            <a:avLst/>
          </a:prstGeom>
        </p:spPr>
        <p:txBody>
          <a:bodyPr lIns="0" tIns="0" rIns="0" bIns="0" rtlCol="0" anchor="t">
            <a:spAutoFit/>
          </a:bodyPr>
          <a:lstStyle/>
          <a:p>
            <a:pPr marL="0" lvl="1" indent="0" algn="l">
              <a:lnSpc>
                <a:spcPts val="4009"/>
              </a:lnSpc>
            </a:pPr>
            <a:r>
              <a:rPr lang="en-US" sz="3341" b="1" spc="-40">
                <a:solidFill>
                  <a:srgbClr val="E6CCFB"/>
                </a:solidFill>
                <a:latin typeface="ABC Monument Grotesk Medium"/>
                <a:ea typeface="ABC Monument Grotesk Medium"/>
                <a:cs typeface="ABC Monument Grotesk Medium"/>
                <a:sym typeface="ABC Monument Grotesk Medium"/>
              </a:rPr>
              <a:t>Valu</a:t>
            </a:r>
            <a:r>
              <a:rPr lang="en-US" sz="3341" b="1" strike="noStrike" spc="-40">
                <a:solidFill>
                  <a:srgbClr val="E6CCFB"/>
                </a:solidFill>
                <a:latin typeface="ABC Monument Grotesk Medium"/>
                <a:ea typeface="ABC Monument Grotesk Medium"/>
                <a:cs typeface="ABC Monument Grotesk Medium"/>
                <a:sym typeface="ABC Monument Grotesk Medium"/>
              </a:rPr>
              <a:t>es</a:t>
            </a:r>
          </a:p>
        </p:txBody>
      </p:sp>
      <p:sp>
        <p:nvSpPr>
          <p:cNvPr id="19" name="TextBox 19"/>
          <p:cNvSpPr txBox="1"/>
          <p:nvPr/>
        </p:nvSpPr>
        <p:spPr>
          <a:xfrm>
            <a:off x="8559217" y="5567341"/>
            <a:ext cx="1628746" cy="339929"/>
          </a:xfrm>
          <a:prstGeom prst="rect">
            <a:avLst/>
          </a:prstGeom>
        </p:spPr>
        <p:txBody>
          <a:bodyPr lIns="0" tIns="0" rIns="0" bIns="0" rtlCol="0" anchor="t">
            <a:spAutoFit/>
          </a:bodyPr>
          <a:lstStyle/>
          <a:p>
            <a:pPr marL="0" lvl="0" indent="0" algn="r">
              <a:lnSpc>
                <a:spcPts val="2402"/>
              </a:lnSpc>
              <a:spcBef>
                <a:spcPct val="0"/>
              </a:spcBef>
            </a:pPr>
            <a:r>
              <a:rPr lang="en-US" sz="2793" spc="-184">
                <a:solidFill>
                  <a:srgbClr val="E6CCFB"/>
                </a:solidFill>
                <a:latin typeface="ABC Monument Grotesk"/>
                <a:ea typeface="ABC Monument Grotesk"/>
                <a:cs typeface="ABC Monument Grotesk"/>
                <a:sym typeface="ABC Monument Grotesk"/>
              </a:rPr>
              <a:t>/2</a:t>
            </a:r>
          </a:p>
        </p:txBody>
      </p:sp>
      <p:sp>
        <p:nvSpPr>
          <p:cNvPr id="20" name="TextBox 20"/>
          <p:cNvSpPr txBox="1"/>
          <p:nvPr/>
        </p:nvSpPr>
        <p:spPr>
          <a:xfrm>
            <a:off x="214327" y="5567341"/>
            <a:ext cx="1628746" cy="339929"/>
          </a:xfrm>
          <a:prstGeom prst="rect">
            <a:avLst/>
          </a:prstGeom>
        </p:spPr>
        <p:txBody>
          <a:bodyPr lIns="0" tIns="0" rIns="0" bIns="0" rtlCol="0" anchor="t">
            <a:spAutoFit/>
          </a:bodyPr>
          <a:lstStyle/>
          <a:p>
            <a:pPr marL="0" lvl="0" indent="0" algn="r">
              <a:lnSpc>
                <a:spcPts val="2402"/>
              </a:lnSpc>
              <a:spcBef>
                <a:spcPct val="0"/>
              </a:spcBef>
            </a:pPr>
            <a:r>
              <a:rPr lang="en-US" sz="2793" spc="-184">
                <a:solidFill>
                  <a:srgbClr val="E6CCFB"/>
                </a:solidFill>
                <a:latin typeface="ABC Monument Grotesk"/>
                <a:ea typeface="ABC Monument Grotesk"/>
                <a:cs typeface="ABC Monument Grotesk"/>
                <a:sym typeface="ABC Monument Grotesk"/>
              </a:rPr>
              <a:t>/1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000ED"/>
        </a:solidFill>
        <a:effectLst/>
      </p:bgPr>
    </p:bg>
    <p:spTree>
      <p:nvGrpSpPr>
        <p:cNvPr id="1" name=""/>
        <p:cNvGrpSpPr/>
        <p:nvPr/>
      </p:nvGrpSpPr>
      <p:grpSpPr>
        <a:xfrm>
          <a:off x="0" y="0"/>
          <a:ext cx="0" cy="0"/>
          <a:chOff x="0" y="0"/>
          <a:chExt cx="0" cy="0"/>
        </a:xfrm>
      </p:grpSpPr>
      <p:grpSp>
        <p:nvGrpSpPr>
          <p:cNvPr id="2" name="Group 2"/>
          <p:cNvGrpSpPr/>
          <p:nvPr/>
        </p:nvGrpSpPr>
        <p:grpSpPr>
          <a:xfrm>
            <a:off x="412334" y="491289"/>
            <a:ext cx="2548000" cy="2442001"/>
            <a:chOff x="0" y="0"/>
            <a:chExt cx="1989061" cy="1906315"/>
          </a:xfrm>
        </p:grpSpPr>
        <p:sp>
          <p:nvSpPr>
            <p:cNvPr id="3" name="Freeform 3"/>
            <p:cNvSpPr/>
            <p:nvPr/>
          </p:nvSpPr>
          <p:spPr>
            <a:xfrm>
              <a:off x="0" y="0"/>
              <a:ext cx="1989074" cy="1906327"/>
            </a:xfrm>
            <a:custGeom>
              <a:avLst/>
              <a:gdLst/>
              <a:ahLst/>
              <a:cxnLst/>
              <a:rect l="l" t="t" r="r" b="b"/>
              <a:pathLst>
                <a:path w="1989074" h="1906327">
                  <a:moveTo>
                    <a:pt x="65024" y="0"/>
                  </a:moveTo>
                  <a:cubicBezTo>
                    <a:pt x="29083" y="0"/>
                    <a:pt x="0" y="55747"/>
                    <a:pt x="0" y="124639"/>
                  </a:cubicBezTo>
                  <a:lnTo>
                    <a:pt x="0" y="1781700"/>
                  </a:lnTo>
                  <a:cubicBezTo>
                    <a:pt x="0" y="1850592"/>
                    <a:pt x="29083" y="1906327"/>
                    <a:pt x="65024" y="1906327"/>
                  </a:cubicBezTo>
                  <a:lnTo>
                    <a:pt x="1924050" y="1906327"/>
                  </a:lnTo>
                  <a:cubicBezTo>
                    <a:pt x="1959991" y="1906327"/>
                    <a:pt x="1989074" y="1850592"/>
                    <a:pt x="1989074" y="1781700"/>
                  </a:cubicBezTo>
                  <a:lnTo>
                    <a:pt x="1989074" y="124639"/>
                  </a:lnTo>
                  <a:cubicBezTo>
                    <a:pt x="1989074" y="55747"/>
                    <a:pt x="1959991" y="0"/>
                    <a:pt x="1924050" y="0"/>
                  </a:cubicBezTo>
                  <a:close/>
                </a:path>
              </a:pathLst>
            </a:custGeom>
            <a:blipFill>
              <a:blip r:embed="rId2"/>
              <a:stretch>
                <a:fillRect l="-21924" r="-21924"/>
              </a:stretch>
            </a:blipFill>
          </p:spPr>
          <p:txBody>
            <a:bodyPr/>
            <a:lstStyle/>
            <a:p>
              <a:endParaRPr lang="en-LT"/>
            </a:p>
          </p:txBody>
        </p:sp>
      </p:grpSp>
      <p:grpSp>
        <p:nvGrpSpPr>
          <p:cNvPr id="4" name="Group 4"/>
          <p:cNvGrpSpPr/>
          <p:nvPr/>
        </p:nvGrpSpPr>
        <p:grpSpPr>
          <a:xfrm>
            <a:off x="3407238" y="491326"/>
            <a:ext cx="6788811" cy="5681578"/>
            <a:chOff x="0" y="0"/>
            <a:chExt cx="5299592" cy="4435246"/>
          </a:xfrm>
        </p:grpSpPr>
        <p:sp>
          <p:nvSpPr>
            <p:cNvPr id="5" name="Freeform 5"/>
            <p:cNvSpPr/>
            <p:nvPr/>
          </p:nvSpPr>
          <p:spPr>
            <a:xfrm>
              <a:off x="0" y="0"/>
              <a:ext cx="5299631" cy="4435335"/>
            </a:xfrm>
            <a:custGeom>
              <a:avLst/>
              <a:gdLst/>
              <a:ahLst/>
              <a:cxnLst/>
              <a:rect l="l" t="t" r="r" b="b"/>
              <a:pathLst>
                <a:path w="5299631" h="4435335">
                  <a:moveTo>
                    <a:pt x="75709" y="0"/>
                  </a:moveTo>
                  <a:cubicBezTo>
                    <a:pt x="40670" y="0"/>
                    <a:pt x="10793" y="37646"/>
                    <a:pt x="0" y="90194"/>
                  </a:cubicBezTo>
                  <a:lnTo>
                    <a:pt x="0" y="4345235"/>
                  </a:lnTo>
                  <a:cubicBezTo>
                    <a:pt x="10793" y="4397783"/>
                    <a:pt x="40670" y="4435335"/>
                    <a:pt x="75709" y="4435335"/>
                  </a:cubicBezTo>
                  <a:lnTo>
                    <a:pt x="5223148" y="4435335"/>
                  </a:lnTo>
                  <a:cubicBezTo>
                    <a:pt x="5259126" y="4435335"/>
                    <a:pt x="5289472" y="4395953"/>
                    <a:pt x="5299631" y="4341575"/>
                  </a:cubicBezTo>
                  <a:lnTo>
                    <a:pt x="5299631" y="93854"/>
                  </a:lnTo>
                  <a:cubicBezTo>
                    <a:pt x="5289472" y="39476"/>
                    <a:pt x="5259126" y="0"/>
                    <a:pt x="5223148" y="0"/>
                  </a:cubicBezTo>
                  <a:close/>
                </a:path>
              </a:pathLst>
            </a:custGeom>
            <a:blipFill>
              <a:blip r:embed="rId3"/>
              <a:stretch>
                <a:fillRect l="-12807" r="-12807"/>
              </a:stretch>
            </a:blipFill>
          </p:spPr>
          <p:txBody>
            <a:bodyPr/>
            <a:lstStyle/>
            <a:p>
              <a:endParaRPr lang="en-LT"/>
            </a:p>
          </p:txBody>
        </p:sp>
      </p:grpSp>
      <p:grpSp>
        <p:nvGrpSpPr>
          <p:cNvPr id="6" name="Group 6"/>
          <p:cNvGrpSpPr/>
          <p:nvPr/>
        </p:nvGrpSpPr>
        <p:grpSpPr>
          <a:xfrm>
            <a:off x="10661708" y="800836"/>
            <a:ext cx="7213957" cy="8275702"/>
            <a:chOff x="0" y="0"/>
            <a:chExt cx="5631477" cy="6460314"/>
          </a:xfrm>
        </p:grpSpPr>
        <p:sp>
          <p:nvSpPr>
            <p:cNvPr id="7" name="Freeform 7"/>
            <p:cNvSpPr/>
            <p:nvPr/>
          </p:nvSpPr>
          <p:spPr>
            <a:xfrm>
              <a:off x="0" y="0"/>
              <a:ext cx="5631515" cy="6460313"/>
            </a:xfrm>
            <a:custGeom>
              <a:avLst/>
              <a:gdLst/>
              <a:ahLst/>
              <a:cxnLst/>
              <a:rect l="l" t="t" r="r" b="b"/>
              <a:pathLst>
                <a:path w="5631515" h="6460313">
                  <a:moveTo>
                    <a:pt x="55079" y="0"/>
                  </a:moveTo>
                  <a:cubicBezTo>
                    <a:pt x="24635" y="0"/>
                    <a:pt x="0" y="28928"/>
                    <a:pt x="0" y="64676"/>
                  </a:cubicBezTo>
                  <a:lnTo>
                    <a:pt x="0" y="6395637"/>
                  </a:lnTo>
                  <a:cubicBezTo>
                    <a:pt x="0" y="6431386"/>
                    <a:pt x="24635" y="6460313"/>
                    <a:pt x="55079" y="6460313"/>
                  </a:cubicBezTo>
                  <a:lnTo>
                    <a:pt x="5576430" y="6460313"/>
                  </a:lnTo>
                  <a:cubicBezTo>
                    <a:pt x="5606874" y="6460313"/>
                    <a:pt x="5631515" y="6431386"/>
                    <a:pt x="5631515" y="6395637"/>
                  </a:cubicBezTo>
                  <a:lnTo>
                    <a:pt x="5631515" y="64676"/>
                  </a:lnTo>
                  <a:cubicBezTo>
                    <a:pt x="5631515" y="28928"/>
                    <a:pt x="5606874" y="0"/>
                    <a:pt x="5576430" y="0"/>
                  </a:cubicBezTo>
                  <a:close/>
                </a:path>
              </a:pathLst>
            </a:custGeom>
            <a:solidFill>
              <a:srgbClr val="E6CCFB"/>
            </a:solidFill>
            <a:ln w="12700">
              <a:solidFill>
                <a:srgbClr val="000000"/>
              </a:solidFill>
            </a:ln>
          </p:spPr>
          <p:txBody>
            <a:bodyPr/>
            <a:lstStyle/>
            <a:p>
              <a:endParaRPr lang="en-LT"/>
            </a:p>
          </p:txBody>
        </p:sp>
      </p:grpSp>
      <p:grpSp>
        <p:nvGrpSpPr>
          <p:cNvPr id="8" name="Group 8"/>
          <p:cNvGrpSpPr/>
          <p:nvPr/>
        </p:nvGrpSpPr>
        <p:grpSpPr>
          <a:xfrm>
            <a:off x="10643724" y="1123888"/>
            <a:ext cx="6360899" cy="6715877"/>
            <a:chOff x="0" y="121407"/>
            <a:chExt cx="8481199" cy="8954502"/>
          </a:xfrm>
        </p:grpSpPr>
        <p:sp>
          <p:nvSpPr>
            <p:cNvPr id="9" name="TextBox 9"/>
            <p:cNvSpPr txBox="1"/>
            <p:nvPr/>
          </p:nvSpPr>
          <p:spPr>
            <a:xfrm>
              <a:off x="2124572" y="208854"/>
              <a:ext cx="6349738" cy="516809"/>
            </a:xfrm>
            <a:prstGeom prst="rect">
              <a:avLst/>
            </a:prstGeom>
          </p:spPr>
          <p:txBody>
            <a:bodyPr lIns="0" tIns="0" rIns="0" bIns="0" rtlCol="0" anchor="t">
              <a:spAutoFit/>
            </a:bodyPr>
            <a:lstStyle/>
            <a:p>
              <a:pPr marL="0" lvl="0" indent="0" algn="l">
                <a:lnSpc>
                  <a:spcPts val="3345"/>
                </a:lnSpc>
                <a:spcBef>
                  <a:spcPct val="0"/>
                </a:spcBef>
              </a:pPr>
              <a:r>
                <a:rPr lang="en-US" sz="2230" dirty="0">
                  <a:solidFill>
                    <a:srgbClr val="8000ED"/>
                  </a:solidFill>
                  <a:latin typeface="ABC Monument Grotesk"/>
                  <a:ea typeface="ABC Monument Grotesk"/>
                  <a:cs typeface="ABC Monument Grotesk"/>
                  <a:sym typeface="ABC Monument Grotesk"/>
                </a:rPr>
                <a:t>Established in 2003, in Vilnius​</a:t>
              </a:r>
            </a:p>
          </p:txBody>
        </p:sp>
        <p:sp>
          <p:nvSpPr>
            <p:cNvPr id="10" name="TextBox 10"/>
            <p:cNvSpPr txBox="1"/>
            <p:nvPr/>
          </p:nvSpPr>
          <p:spPr>
            <a:xfrm>
              <a:off x="0" y="121407"/>
              <a:ext cx="1621385" cy="770859"/>
            </a:xfrm>
            <a:prstGeom prst="rect">
              <a:avLst/>
            </a:prstGeom>
          </p:spPr>
          <p:txBody>
            <a:bodyPr lIns="0" tIns="0" rIns="0" bIns="0" rtlCol="0" anchor="t">
              <a:spAutoFit/>
            </a:bodyPr>
            <a:lstStyle/>
            <a:p>
              <a:pPr marL="0" lvl="1" indent="0" algn="r">
                <a:lnSpc>
                  <a:spcPts val="4512"/>
                </a:lnSpc>
                <a:spcBef>
                  <a:spcPct val="0"/>
                </a:spcBef>
              </a:pPr>
              <a:r>
                <a:rPr lang="en-US" sz="3760" b="1" dirty="0">
                  <a:solidFill>
                    <a:srgbClr val="8000ED"/>
                  </a:solidFill>
                  <a:latin typeface="ABC Monument Grotesk Medium"/>
                  <a:ea typeface="ABC Monument Grotesk Medium"/>
                  <a:cs typeface="ABC Monument Grotesk Medium"/>
                  <a:sym typeface="ABC Monument Grotesk Medium"/>
                </a:rPr>
                <a:t>/1</a:t>
              </a:r>
            </a:p>
          </p:txBody>
        </p:sp>
        <p:sp>
          <p:nvSpPr>
            <p:cNvPr id="11" name="TextBox 11"/>
            <p:cNvSpPr txBox="1"/>
            <p:nvPr/>
          </p:nvSpPr>
          <p:spPr>
            <a:xfrm>
              <a:off x="2124573" y="1386332"/>
              <a:ext cx="6349738" cy="516809"/>
            </a:xfrm>
            <a:prstGeom prst="rect">
              <a:avLst/>
            </a:prstGeom>
          </p:spPr>
          <p:txBody>
            <a:bodyPr lIns="0" tIns="0" rIns="0" bIns="0" rtlCol="0" anchor="t">
              <a:spAutoFit/>
            </a:bodyPr>
            <a:lstStyle/>
            <a:p>
              <a:pPr>
                <a:lnSpc>
                  <a:spcPts val="3345"/>
                </a:lnSpc>
                <a:spcBef>
                  <a:spcPct val="0"/>
                </a:spcBef>
              </a:pPr>
              <a:r>
                <a:rPr lang="en-US" sz="2230" dirty="0">
                  <a:solidFill>
                    <a:srgbClr val="8000ED"/>
                  </a:solidFill>
                  <a:latin typeface="ABC Monument Grotesk"/>
                  <a:ea typeface="ABC Monument Grotesk"/>
                  <a:cs typeface="ABC Monument Grotesk"/>
                  <a:sym typeface="ABC Monument Grotesk"/>
                </a:rPr>
                <a:t>#TOP2 private university in Lithuania​</a:t>
              </a:r>
            </a:p>
          </p:txBody>
        </p:sp>
        <p:sp>
          <p:nvSpPr>
            <p:cNvPr id="12" name="TextBox 12"/>
            <p:cNvSpPr txBox="1"/>
            <p:nvPr/>
          </p:nvSpPr>
          <p:spPr>
            <a:xfrm>
              <a:off x="0" y="1264183"/>
              <a:ext cx="1621385" cy="770859"/>
            </a:xfrm>
            <a:prstGeom prst="rect">
              <a:avLst/>
            </a:prstGeom>
          </p:spPr>
          <p:txBody>
            <a:bodyPr lIns="0" tIns="0" rIns="0" bIns="0" rtlCol="0" anchor="t">
              <a:spAutoFit/>
            </a:bodyPr>
            <a:lstStyle/>
            <a:p>
              <a:pPr marL="0" lvl="1" indent="0" algn="r">
                <a:lnSpc>
                  <a:spcPts val="4512"/>
                </a:lnSpc>
                <a:spcBef>
                  <a:spcPct val="0"/>
                </a:spcBef>
              </a:pPr>
              <a:r>
                <a:rPr lang="en-US" sz="3760" b="1">
                  <a:solidFill>
                    <a:srgbClr val="8000ED"/>
                  </a:solidFill>
                  <a:latin typeface="ABC Monument Grotesk Medium"/>
                  <a:ea typeface="ABC Monument Grotesk Medium"/>
                  <a:cs typeface="ABC Monument Grotesk Medium"/>
                  <a:sym typeface="ABC Monument Grotesk Medium"/>
                </a:rPr>
                <a:t>/2</a:t>
              </a:r>
            </a:p>
          </p:txBody>
        </p:sp>
        <p:sp>
          <p:nvSpPr>
            <p:cNvPr id="13" name="TextBox 13"/>
            <p:cNvSpPr txBox="1"/>
            <p:nvPr/>
          </p:nvSpPr>
          <p:spPr>
            <a:xfrm>
              <a:off x="2124573" y="2645461"/>
              <a:ext cx="6349738" cy="516809"/>
            </a:xfrm>
            <a:prstGeom prst="rect">
              <a:avLst/>
            </a:prstGeom>
          </p:spPr>
          <p:txBody>
            <a:bodyPr lIns="0" tIns="0" rIns="0" bIns="0" rtlCol="0" anchor="t">
              <a:spAutoFit/>
            </a:bodyPr>
            <a:lstStyle/>
            <a:p>
              <a:pPr marL="0" lvl="0" indent="0" algn="l">
                <a:lnSpc>
                  <a:spcPts val="3345"/>
                </a:lnSpc>
                <a:spcBef>
                  <a:spcPct val="0"/>
                </a:spcBef>
              </a:pPr>
              <a:r>
                <a:rPr lang="en-US" sz="2230" dirty="0">
                  <a:solidFill>
                    <a:srgbClr val="8000ED"/>
                  </a:solidFill>
                  <a:latin typeface="ABC Monument Grotesk"/>
                  <a:ea typeface="ABC Monument Grotesk"/>
                  <a:cs typeface="ABC Monument Grotesk"/>
                  <a:sym typeface="ABC Monument Grotesk"/>
                </a:rPr>
                <a:t>9 study </a:t>
              </a:r>
              <a:r>
                <a:rPr lang="en-US" sz="2230" dirty="0" err="1">
                  <a:solidFill>
                    <a:srgbClr val="8000ED"/>
                  </a:solidFill>
                  <a:latin typeface="ABC Monument Grotesk"/>
                  <a:ea typeface="ABC Monument Grotesk"/>
                  <a:cs typeface="ABC Monument Grotesk"/>
                  <a:sym typeface="ABC Monument Grotesk"/>
                </a:rPr>
                <a:t>programmes</a:t>
              </a:r>
              <a:r>
                <a:rPr lang="en-US" sz="2230" dirty="0">
                  <a:solidFill>
                    <a:srgbClr val="8000ED"/>
                  </a:solidFill>
                  <a:latin typeface="ABC Monument Grotesk"/>
                  <a:ea typeface="ABC Monument Grotesk"/>
                  <a:cs typeface="ABC Monument Grotesk"/>
                  <a:sym typeface="ABC Monument Grotesk"/>
                </a:rPr>
                <a:t>​​</a:t>
              </a:r>
            </a:p>
          </p:txBody>
        </p:sp>
        <p:sp>
          <p:nvSpPr>
            <p:cNvPr id="14" name="TextBox 14"/>
            <p:cNvSpPr txBox="1"/>
            <p:nvPr/>
          </p:nvSpPr>
          <p:spPr>
            <a:xfrm>
              <a:off x="0" y="2539722"/>
              <a:ext cx="1621385" cy="770859"/>
            </a:xfrm>
            <a:prstGeom prst="rect">
              <a:avLst/>
            </a:prstGeom>
          </p:spPr>
          <p:txBody>
            <a:bodyPr lIns="0" tIns="0" rIns="0" bIns="0" rtlCol="0" anchor="t">
              <a:spAutoFit/>
            </a:bodyPr>
            <a:lstStyle/>
            <a:p>
              <a:pPr marL="0" lvl="1" indent="0" algn="r">
                <a:lnSpc>
                  <a:spcPts val="4512"/>
                </a:lnSpc>
                <a:spcBef>
                  <a:spcPct val="0"/>
                </a:spcBef>
              </a:pPr>
              <a:r>
                <a:rPr lang="en-US" sz="3760" b="1" dirty="0">
                  <a:solidFill>
                    <a:srgbClr val="8000ED"/>
                  </a:solidFill>
                  <a:latin typeface="ABC Monument Grotesk Medium"/>
                  <a:ea typeface="ABC Monument Grotesk Medium"/>
                  <a:cs typeface="ABC Monument Grotesk Medium"/>
                  <a:sym typeface="ABC Monument Grotesk Medium"/>
                </a:rPr>
                <a:t>/3</a:t>
              </a:r>
            </a:p>
          </p:txBody>
        </p:sp>
        <p:sp>
          <p:nvSpPr>
            <p:cNvPr id="15" name="TextBox 15"/>
            <p:cNvSpPr txBox="1"/>
            <p:nvPr/>
          </p:nvSpPr>
          <p:spPr>
            <a:xfrm>
              <a:off x="2124573" y="3646565"/>
              <a:ext cx="6349738" cy="1082776"/>
            </a:xfrm>
            <a:prstGeom prst="rect">
              <a:avLst/>
            </a:prstGeom>
          </p:spPr>
          <p:txBody>
            <a:bodyPr lIns="0" tIns="0" rIns="0" bIns="0" rtlCol="0" anchor="t">
              <a:spAutoFit/>
            </a:bodyPr>
            <a:lstStyle/>
            <a:p>
              <a:pPr marL="0" lvl="0" indent="0" algn="l">
                <a:lnSpc>
                  <a:spcPts val="3345"/>
                </a:lnSpc>
                <a:spcBef>
                  <a:spcPct val="0"/>
                </a:spcBef>
              </a:pPr>
              <a:r>
                <a:rPr lang="en-US" sz="2230" dirty="0">
                  <a:solidFill>
                    <a:srgbClr val="8000ED"/>
                  </a:solidFill>
                  <a:latin typeface="ABC Monument Grotesk"/>
                  <a:ea typeface="ABC Monument Grotesk"/>
                  <a:cs typeface="ABC Monument Grotesk"/>
                  <a:sym typeface="ABC Monument Grotesk"/>
                </a:rPr>
                <a:t>8 study </a:t>
              </a:r>
              <a:r>
                <a:rPr lang="en-US" sz="2230" dirty="0" err="1">
                  <a:solidFill>
                    <a:srgbClr val="8000ED"/>
                  </a:solidFill>
                  <a:latin typeface="ABC Monument Grotesk"/>
                  <a:ea typeface="ABC Monument Grotesk"/>
                  <a:cs typeface="ABC Monument Grotesk"/>
                  <a:sym typeface="ABC Monument Grotesk"/>
                </a:rPr>
                <a:t>programmes</a:t>
              </a:r>
              <a:r>
                <a:rPr lang="en-US" sz="2230" dirty="0">
                  <a:solidFill>
                    <a:srgbClr val="8000ED"/>
                  </a:solidFill>
                  <a:latin typeface="ABC Monument Grotesk"/>
                  <a:ea typeface="ABC Monument Grotesk"/>
                  <a:cs typeface="ABC Monument Grotesk"/>
                  <a:sym typeface="ABC Monument Grotesk"/>
                </a:rPr>
                <a:t> taught in English​</a:t>
              </a:r>
            </a:p>
          </p:txBody>
        </p:sp>
        <p:sp>
          <p:nvSpPr>
            <p:cNvPr id="16" name="TextBox 16"/>
            <p:cNvSpPr txBox="1"/>
            <p:nvPr/>
          </p:nvSpPr>
          <p:spPr>
            <a:xfrm>
              <a:off x="0" y="3727136"/>
              <a:ext cx="1621385" cy="770859"/>
            </a:xfrm>
            <a:prstGeom prst="rect">
              <a:avLst/>
            </a:prstGeom>
          </p:spPr>
          <p:txBody>
            <a:bodyPr lIns="0" tIns="0" rIns="0" bIns="0" rtlCol="0" anchor="t">
              <a:spAutoFit/>
            </a:bodyPr>
            <a:lstStyle/>
            <a:p>
              <a:pPr marL="0" lvl="1" indent="0" algn="r">
                <a:lnSpc>
                  <a:spcPts val="4512"/>
                </a:lnSpc>
                <a:spcBef>
                  <a:spcPct val="0"/>
                </a:spcBef>
              </a:pPr>
              <a:r>
                <a:rPr lang="en-US" sz="3760" b="1" dirty="0">
                  <a:solidFill>
                    <a:srgbClr val="8000ED"/>
                  </a:solidFill>
                  <a:latin typeface="ABC Monument Grotesk Medium"/>
                  <a:ea typeface="ABC Monument Grotesk Medium"/>
                  <a:cs typeface="ABC Monument Grotesk Medium"/>
                  <a:sym typeface="ABC Monument Grotesk Medium"/>
                </a:rPr>
                <a:t>/4</a:t>
              </a:r>
            </a:p>
          </p:txBody>
        </p:sp>
        <p:sp>
          <p:nvSpPr>
            <p:cNvPr id="17" name="TextBox 17"/>
            <p:cNvSpPr txBox="1"/>
            <p:nvPr/>
          </p:nvSpPr>
          <p:spPr>
            <a:xfrm>
              <a:off x="2131461" y="5000420"/>
              <a:ext cx="6349738" cy="516809"/>
            </a:xfrm>
            <a:prstGeom prst="rect">
              <a:avLst/>
            </a:prstGeom>
          </p:spPr>
          <p:txBody>
            <a:bodyPr lIns="0" tIns="0" rIns="0" bIns="0" rtlCol="0" anchor="t">
              <a:spAutoFit/>
            </a:bodyPr>
            <a:lstStyle/>
            <a:p>
              <a:pPr marL="0" lvl="0" indent="0" algn="l">
                <a:lnSpc>
                  <a:spcPts val="3345"/>
                </a:lnSpc>
                <a:spcBef>
                  <a:spcPct val="0"/>
                </a:spcBef>
              </a:pPr>
              <a:r>
                <a:rPr lang="en-US" sz="2230" dirty="0">
                  <a:solidFill>
                    <a:srgbClr val="8000ED"/>
                  </a:solidFill>
                  <a:latin typeface="ABC Monument Grotesk"/>
                  <a:ea typeface="ABC Monument Grotesk"/>
                  <a:cs typeface="ABC Monument Grotesk"/>
                  <a:sym typeface="ABC Monument Grotesk"/>
                </a:rPr>
                <a:t>&gt;700 students​</a:t>
              </a:r>
            </a:p>
          </p:txBody>
        </p:sp>
        <p:sp>
          <p:nvSpPr>
            <p:cNvPr id="18" name="TextBox 18"/>
            <p:cNvSpPr txBox="1"/>
            <p:nvPr/>
          </p:nvSpPr>
          <p:spPr>
            <a:xfrm>
              <a:off x="23979" y="4874455"/>
              <a:ext cx="1621385" cy="770859"/>
            </a:xfrm>
            <a:prstGeom prst="rect">
              <a:avLst/>
            </a:prstGeom>
          </p:spPr>
          <p:txBody>
            <a:bodyPr lIns="0" tIns="0" rIns="0" bIns="0" rtlCol="0" anchor="t">
              <a:spAutoFit/>
            </a:bodyPr>
            <a:lstStyle/>
            <a:p>
              <a:pPr marL="0" lvl="1" indent="0" algn="r">
                <a:lnSpc>
                  <a:spcPts val="4512"/>
                </a:lnSpc>
                <a:spcBef>
                  <a:spcPct val="0"/>
                </a:spcBef>
              </a:pPr>
              <a:r>
                <a:rPr lang="en-US" sz="3760" b="1" dirty="0">
                  <a:solidFill>
                    <a:srgbClr val="8000ED"/>
                  </a:solidFill>
                  <a:latin typeface="ABC Monument Grotesk Medium"/>
                  <a:ea typeface="ABC Monument Grotesk Medium"/>
                  <a:cs typeface="ABC Monument Grotesk Medium"/>
                  <a:sym typeface="ABC Monument Grotesk Medium"/>
                </a:rPr>
                <a:t>/5</a:t>
              </a:r>
            </a:p>
          </p:txBody>
        </p:sp>
        <p:sp>
          <p:nvSpPr>
            <p:cNvPr id="19" name="TextBox 19"/>
            <p:cNvSpPr txBox="1"/>
            <p:nvPr/>
          </p:nvSpPr>
          <p:spPr>
            <a:xfrm>
              <a:off x="2124573" y="6096248"/>
              <a:ext cx="6349738" cy="516809"/>
            </a:xfrm>
            <a:prstGeom prst="rect">
              <a:avLst/>
            </a:prstGeom>
          </p:spPr>
          <p:txBody>
            <a:bodyPr lIns="0" tIns="0" rIns="0" bIns="0" rtlCol="0" anchor="t">
              <a:spAutoFit/>
            </a:bodyPr>
            <a:lstStyle/>
            <a:p>
              <a:pPr marL="0" lvl="0" indent="0" algn="l">
                <a:lnSpc>
                  <a:spcPts val="3345"/>
                </a:lnSpc>
                <a:spcBef>
                  <a:spcPct val="0"/>
                </a:spcBef>
              </a:pPr>
              <a:r>
                <a:rPr lang="en-US" sz="2230" dirty="0">
                  <a:solidFill>
                    <a:srgbClr val="8000ED"/>
                  </a:solidFill>
                  <a:latin typeface="ABC Monument Grotesk"/>
                  <a:ea typeface="ABC Monument Grotesk"/>
                  <a:cs typeface="ABC Monument Grotesk"/>
                  <a:sym typeface="ABC Monument Grotesk"/>
                </a:rPr>
                <a:t>44% international students​</a:t>
              </a:r>
            </a:p>
          </p:txBody>
        </p:sp>
        <p:sp>
          <p:nvSpPr>
            <p:cNvPr id="20" name="TextBox 20"/>
            <p:cNvSpPr txBox="1"/>
            <p:nvPr/>
          </p:nvSpPr>
          <p:spPr>
            <a:xfrm>
              <a:off x="0" y="5976513"/>
              <a:ext cx="1621385" cy="770859"/>
            </a:xfrm>
            <a:prstGeom prst="rect">
              <a:avLst/>
            </a:prstGeom>
          </p:spPr>
          <p:txBody>
            <a:bodyPr lIns="0" tIns="0" rIns="0" bIns="0" rtlCol="0" anchor="t">
              <a:spAutoFit/>
            </a:bodyPr>
            <a:lstStyle/>
            <a:p>
              <a:pPr marL="0" lvl="1" indent="0" algn="r">
                <a:lnSpc>
                  <a:spcPts val="4512"/>
                </a:lnSpc>
                <a:spcBef>
                  <a:spcPct val="0"/>
                </a:spcBef>
              </a:pPr>
              <a:r>
                <a:rPr lang="en-US" sz="3760" b="1" dirty="0">
                  <a:solidFill>
                    <a:srgbClr val="8000ED"/>
                  </a:solidFill>
                  <a:latin typeface="ABC Monument Grotesk Medium"/>
                  <a:ea typeface="ABC Monument Grotesk Medium"/>
                  <a:cs typeface="ABC Monument Grotesk Medium"/>
                  <a:sym typeface="ABC Monument Grotesk Medium"/>
                </a:rPr>
                <a:t>/6</a:t>
              </a:r>
            </a:p>
          </p:txBody>
        </p:sp>
        <p:sp>
          <p:nvSpPr>
            <p:cNvPr id="21" name="TextBox 21"/>
            <p:cNvSpPr txBox="1"/>
            <p:nvPr/>
          </p:nvSpPr>
          <p:spPr>
            <a:xfrm>
              <a:off x="2124573" y="7135250"/>
              <a:ext cx="6349738" cy="516809"/>
            </a:xfrm>
            <a:prstGeom prst="rect">
              <a:avLst/>
            </a:prstGeom>
          </p:spPr>
          <p:txBody>
            <a:bodyPr lIns="0" tIns="0" rIns="0" bIns="0" rtlCol="0" anchor="t">
              <a:spAutoFit/>
            </a:bodyPr>
            <a:lstStyle/>
            <a:p>
              <a:pPr marL="0" lvl="0" indent="0" algn="l">
                <a:lnSpc>
                  <a:spcPts val="3345"/>
                </a:lnSpc>
                <a:spcBef>
                  <a:spcPct val="0"/>
                </a:spcBef>
              </a:pPr>
              <a:r>
                <a:rPr lang="en-US" sz="2230" dirty="0">
                  <a:solidFill>
                    <a:srgbClr val="8000ED"/>
                  </a:solidFill>
                  <a:latin typeface="ABC Monument Grotesk"/>
                  <a:ea typeface="ABC Monument Grotesk"/>
                  <a:cs typeface="ABC Monument Grotesk"/>
                  <a:sym typeface="ABC Monument Grotesk"/>
                </a:rPr>
                <a:t>&gt;80 staff members​</a:t>
              </a:r>
            </a:p>
          </p:txBody>
        </p:sp>
        <p:sp>
          <p:nvSpPr>
            <p:cNvPr id="22" name="TextBox 22"/>
            <p:cNvSpPr txBox="1"/>
            <p:nvPr/>
          </p:nvSpPr>
          <p:spPr>
            <a:xfrm>
              <a:off x="0" y="7029511"/>
              <a:ext cx="1621385" cy="770859"/>
            </a:xfrm>
            <a:prstGeom prst="rect">
              <a:avLst/>
            </a:prstGeom>
          </p:spPr>
          <p:txBody>
            <a:bodyPr lIns="0" tIns="0" rIns="0" bIns="0" rtlCol="0" anchor="t">
              <a:spAutoFit/>
            </a:bodyPr>
            <a:lstStyle/>
            <a:p>
              <a:pPr marL="0" lvl="1" indent="0" algn="r">
                <a:lnSpc>
                  <a:spcPts val="4512"/>
                </a:lnSpc>
                <a:spcBef>
                  <a:spcPct val="0"/>
                </a:spcBef>
              </a:pPr>
              <a:r>
                <a:rPr lang="en-US" sz="3760" b="1">
                  <a:solidFill>
                    <a:srgbClr val="8000ED"/>
                  </a:solidFill>
                  <a:latin typeface="ABC Monument Grotesk Medium"/>
                  <a:ea typeface="ABC Monument Grotesk Medium"/>
                  <a:cs typeface="ABC Monument Grotesk Medium"/>
                  <a:sym typeface="ABC Monument Grotesk Medium"/>
                </a:rPr>
                <a:t>/7</a:t>
              </a:r>
            </a:p>
          </p:txBody>
        </p:sp>
        <p:sp>
          <p:nvSpPr>
            <p:cNvPr id="23" name="TextBox 23"/>
            <p:cNvSpPr txBox="1"/>
            <p:nvPr/>
          </p:nvSpPr>
          <p:spPr>
            <a:xfrm>
              <a:off x="2124573" y="8410790"/>
              <a:ext cx="6349738" cy="516809"/>
            </a:xfrm>
            <a:prstGeom prst="rect">
              <a:avLst/>
            </a:prstGeom>
          </p:spPr>
          <p:txBody>
            <a:bodyPr lIns="0" tIns="0" rIns="0" bIns="0" rtlCol="0" anchor="t">
              <a:spAutoFit/>
            </a:bodyPr>
            <a:lstStyle/>
            <a:p>
              <a:pPr marL="0" lvl="0" indent="0" algn="l">
                <a:lnSpc>
                  <a:spcPts val="3345"/>
                </a:lnSpc>
                <a:spcBef>
                  <a:spcPct val="0"/>
                </a:spcBef>
              </a:pPr>
              <a:r>
                <a:rPr lang="en-US" sz="2230" dirty="0">
                  <a:solidFill>
                    <a:srgbClr val="8000ED"/>
                  </a:solidFill>
                  <a:latin typeface="ABC Monument Grotesk"/>
                  <a:ea typeface="ABC Monument Grotesk"/>
                  <a:cs typeface="ABC Monument Grotesk"/>
                  <a:sym typeface="ABC Monument Grotesk"/>
                </a:rPr>
                <a:t>23% international staff​</a:t>
              </a:r>
            </a:p>
          </p:txBody>
        </p:sp>
        <p:sp>
          <p:nvSpPr>
            <p:cNvPr id="24" name="TextBox 24"/>
            <p:cNvSpPr txBox="1"/>
            <p:nvPr/>
          </p:nvSpPr>
          <p:spPr>
            <a:xfrm>
              <a:off x="0" y="8305050"/>
              <a:ext cx="1621385" cy="770859"/>
            </a:xfrm>
            <a:prstGeom prst="rect">
              <a:avLst/>
            </a:prstGeom>
          </p:spPr>
          <p:txBody>
            <a:bodyPr lIns="0" tIns="0" rIns="0" bIns="0" rtlCol="0" anchor="t">
              <a:spAutoFit/>
            </a:bodyPr>
            <a:lstStyle/>
            <a:p>
              <a:pPr marL="0" lvl="1" indent="0" algn="r">
                <a:lnSpc>
                  <a:spcPts val="4512"/>
                </a:lnSpc>
                <a:spcBef>
                  <a:spcPct val="0"/>
                </a:spcBef>
              </a:pPr>
              <a:r>
                <a:rPr lang="en-US" sz="3760" b="1">
                  <a:solidFill>
                    <a:srgbClr val="8000ED"/>
                  </a:solidFill>
                  <a:latin typeface="ABC Monument Grotesk Medium"/>
                  <a:ea typeface="ABC Monument Grotesk Medium"/>
                  <a:cs typeface="ABC Monument Grotesk Medium"/>
                  <a:sym typeface="ABC Monument Grotesk Medium"/>
                </a:rPr>
                <a:t>/8</a:t>
              </a:r>
            </a:p>
          </p:txBody>
        </p:sp>
      </p:grpSp>
      <p:grpSp>
        <p:nvGrpSpPr>
          <p:cNvPr id="25" name="Group 25"/>
          <p:cNvGrpSpPr/>
          <p:nvPr/>
        </p:nvGrpSpPr>
        <p:grpSpPr>
          <a:xfrm>
            <a:off x="412333" y="6308635"/>
            <a:ext cx="11107599" cy="3487077"/>
            <a:chOff x="-1" y="180975"/>
            <a:chExt cx="14810132" cy="4649435"/>
          </a:xfrm>
        </p:grpSpPr>
        <p:sp>
          <p:nvSpPr>
            <p:cNvPr id="26" name="TextBox 26"/>
            <p:cNvSpPr txBox="1"/>
            <p:nvPr/>
          </p:nvSpPr>
          <p:spPr>
            <a:xfrm>
              <a:off x="-1" y="180975"/>
              <a:ext cx="12497490" cy="3257245"/>
            </a:xfrm>
            <a:prstGeom prst="rect">
              <a:avLst/>
            </a:prstGeom>
          </p:spPr>
          <p:txBody>
            <a:bodyPr wrap="square" lIns="0" tIns="0" rIns="0" bIns="0" rtlCol="0" anchor="t">
              <a:spAutoFit/>
            </a:bodyPr>
            <a:lstStyle/>
            <a:p>
              <a:pPr algn="l">
                <a:lnSpc>
                  <a:spcPts val="9272"/>
                </a:lnSpc>
              </a:pPr>
              <a:r>
                <a:rPr lang="en-US" sz="9272" b="1" spc="64" dirty="0">
                  <a:solidFill>
                    <a:srgbClr val="E6CCFB"/>
                  </a:solidFill>
                  <a:latin typeface="ABC Monument Grotesk Medium"/>
                  <a:ea typeface="ABC Monument Grotesk Medium"/>
                  <a:cs typeface="ABC Monument Grotesk Medium"/>
                  <a:sym typeface="ABC Monument Grotesk Medium"/>
                </a:rPr>
                <a:t>Experience is the curriculum</a:t>
              </a:r>
            </a:p>
          </p:txBody>
        </p:sp>
        <p:sp>
          <p:nvSpPr>
            <p:cNvPr id="27" name="TextBox 27"/>
            <p:cNvSpPr txBox="1"/>
            <p:nvPr/>
          </p:nvSpPr>
          <p:spPr>
            <a:xfrm>
              <a:off x="0" y="3594333"/>
              <a:ext cx="14810131" cy="1236077"/>
            </a:xfrm>
            <a:prstGeom prst="rect">
              <a:avLst/>
            </a:prstGeom>
          </p:spPr>
          <p:txBody>
            <a:bodyPr lIns="0" tIns="0" rIns="0" bIns="0" rtlCol="0" anchor="t">
              <a:spAutoFit/>
            </a:bodyPr>
            <a:lstStyle/>
            <a:p>
              <a:pPr algn="l">
                <a:lnSpc>
                  <a:spcPts val="3764"/>
                </a:lnSpc>
              </a:pPr>
              <a:r>
                <a:rPr lang="en-US" sz="2689">
                  <a:solidFill>
                    <a:srgbClr val="E6CCFB"/>
                  </a:solidFill>
                  <a:latin typeface="ABC Monument Grotesk"/>
                  <a:ea typeface="ABC Monument Grotesk"/>
                  <a:cs typeface="ABC Monument Grotesk"/>
                  <a:sym typeface="ABC Monument Grotesk"/>
                </a:rPr>
                <a:t>Learn more about</a:t>
              </a:r>
            </a:p>
            <a:p>
              <a:pPr algn="l">
                <a:lnSpc>
                  <a:spcPts val="3764"/>
                </a:lnSpc>
              </a:pPr>
              <a:r>
                <a:rPr lang="en-US" sz="2689">
                  <a:solidFill>
                    <a:srgbClr val="E6CCFB"/>
                  </a:solidFill>
                  <a:latin typeface="ABC Monument Grotesk"/>
                  <a:ea typeface="ABC Monument Grotesk"/>
                  <a:cs typeface="ABC Monument Grotesk"/>
                  <a:sym typeface="ABC Monument Grotesk"/>
                </a:rPr>
                <a:t>KSU International University</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000ED"/>
        </a:solidFill>
        <a:effectLst/>
      </p:bgPr>
    </p:bg>
    <p:spTree>
      <p:nvGrpSpPr>
        <p:cNvPr id="1" name=""/>
        <p:cNvGrpSpPr/>
        <p:nvPr/>
      </p:nvGrpSpPr>
      <p:grpSpPr>
        <a:xfrm>
          <a:off x="0" y="0"/>
          <a:ext cx="0" cy="0"/>
          <a:chOff x="0" y="0"/>
          <a:chExt cx="0" cy="0"/>
        </a:xfrm>
      </p:grpSpPr>
      <p:grpSp>
        <p:nvGrpSpPr>
          <p:cNvPr id="2" name="Group 2"/>
          <p:cNvGrpSpPr/>
          <p:nvPr/>
        </p:nvGrpSpPr>
        <p:grpSpPr>
          <a:xfrm>
            <a:off x="9288132" y="571451"/>
            <a:ext cx="8434670" cy="8240240"/>
            <a:chOff x="0" y="0"/>
            <a:chExt cx="4986211" cy="4871276"/>
          </a:xfrm>
        </p:grpSpPr>
        <p:sp>
          <p:nvSpPr>
            <p:cNvPr id="3" name="Freeform 3"/>
            <p:cNvSpPr/>
            <p:nvPr/>
          </p:nvSpPr>
          <p:spPr>
            <a:xfrm>
              <a:off x="0" y="0"/>
              <a:ext cx="4986274" cy="4871339"/>
            </a:xfrm>
            <a:custGeom>
              <a:avLst/>
              <a:gdLst/>
              <a:ahLst/>
              <a:cxnLst/>
              <a:rect l="l" t="t" r="r" b="b"/>
              <a:pathLst>
                <a:path w="4986274" h="4871339">
                  <a:moveTo>
                    <a:pt x="4986147" y="48768"/>
                  </a:moveTo>
                  <a:lnTo>
                    <a:pt x="4986147" y="4822571"/>
                  </a:lnTo>
                  <a:cubicBezTo>
                    <a:pt x="4986147" y="4849495"/>
                    <a:pt x="4964303" y="4871339"/>
                    <a:pt x="4937379" y="4871339"/>
                  </a:cubicBezTo>
                  <a:lnTo>
                    <a:pt x="48768" y="4871339"/>
                  </a:lnTo>
                  <a:cubicBezTo>
                    <a:pt x="21844" y="4871339"/>
                    <a:pt x="0" y="4849495"/>
                    <a:pt x="0" y="4822571"/>
                  </a:cubicBezTo>
                  <a:lnTo>
                    <a:pt x="0" y="48768"/>
                  </a:lnTo>
                  <a:cubicBezTo>
                    <a:pt x="0" y="21844"/>
                    <a:pt x="21844" y="0"/>
                    <a:pt x="48768" y="0"/>
                  </a:cubicBezTo>
                  <a:lnTo>
                    <a:pt x="4937506" y="0"/>
                  </a:lnTo>
                  <a:cubicBezTo>
                    <a:pt x="4964430" y="0"/>
                    <a:pt x="4986274" y="21844"/>
                    <a:pt x="4986274" y="48768"/>
                  </a:cubicBezTo>
                </a:path>
              </a:pathLst>
            </a:custGeom>
            <a:blipFill>
              <a:blip r:embed="rId2"/>
              <a:stretch>
                <a:fillRect l="-23317" r="-23317"/>
              </a:stretch>
            </a:blipFill>
          </p:spPr>
          <p:txBody>
            <a:bodyPr/>
            <a:lstStyle/>
            <a:p>
              <a:endParaRPr lang="en-LT"/>
            </a:p>
          </p:txBody>
        </p:sp>
      </p:grpSp>
      <p:grpSp>
        <p:nvGrpSpPr>
          <p:cNvPr id="4" name="Group 4"/>
          <p:cNvGrpSpPr/>
          <p:nvPr/>
        </p:nvGrpSpPr>
        <p:grpSpPr>
          <a:xfrm>
            <a:off x="3929783" y="571450"/>
            <a:ext cx="4986214" cy="5334049"/>
            <a:chOff x="0" y="0"/>
            <a:chExt cx="4986211" cy="4871276"/>
          </a:xfrm>
        </p:grpSpPr>
        <p:sp>
          <p:nvSpPr>
            <p:cNvPr id="5" name="Freeform 5"/>
            <p:cNvSpPr/>
            <p:nvPr/>
          </p:nvSpPr>
          <p:spPr>
            <a:xfrm>
              <a:off x="0" y="0"/>
              <a:ext cx="4986274" cy="4871339"/>
            </a:xfrm>
            <a:custGeom>
              <a:avLst/>
              <a:gdLst/>
              <a:ahLst/>
              <a:cxnLst/>
              <a:rect l="l" t="t" r="r" b="b"/>
              <a:pathLst>
                <a:path w="4986274" h="4871339">
                  <a:moveTo>
                    <a:pt x="4986147" y="48768"/>
                  </a:moveTo>
                  <a:lnTo>
                    <a:pt x="4986147" y="4822571"/>
                  </a:lnTo>
                  <a:cubicBezTo>
                    <a:pt x="4986147" y="4849495"/>
                    <a:pt x="4964303" y="4871339"/>
                    <a:pt x="4937379" y="4871339"/>
                  </a:cubicBezTo>
                  <a:lnTo>
                    <a:pt x="48768" y="4871339"/>
                  </a:lnTo>
                  <a:cubicBezTo>
                    <a:pt x="21844" y="4871339"/>
                    <a:pt x="0" y="4849495"/>
                    <a:pt x="0" y="4822571"/>
                  </a:cubicBezTo>
                  <a:lnTo>
                    <a:pt x="0" y="48768"/>
                  </a:lnTo>
                  <a:cubicBezTo>
                    <a:pt x="0" y="21844"/>
                    <a:pt x="21844" y="0"/>
                    <a:pt x="48768" y="0"/>
                  </a:cubicBezTo>
                  <a:lnTo>
                    <a:pt x="4937506" y="0"/>
                  </a:lnTo>
                  <a:cubicBezTo>
                    <a:pt x="4964430" y="0"/>
                    <a:pt x="4986274" y="21844"/>
                    <a:pt x="4986274" y="48768"/>
                  </a:cubicBezTo>
                </a:path>
              </a:pathLst>
            </a:custGeom>
            <a:solidFill>
              <a:srgbClr val="E6CCFB"/>
            </a:solidFill>
            <a:ln w="12700">
              <a:solidFill>
                <a:srgbClr val="000000"/>
              </a:solidFill>
            </a:ln>
          </p:spPr>
          <p:txBody>
            <a:bodyPr/>
            <a:lstStyle/>
            <a:p>
              <a:endParaRPr lang="en-LT"/>
            </a:p>
          </p:txBody>
        </p:sp>
      </p:grpSp>
      <p:grpSp>
        <p:nvGrpSpPr>
          <p:cNvPr id="6" name="Group 6"/>
          <p:cNvGrpSpPr/>
          <p:nvPr/>
        </p:nvGrpSpPr>
        <p:grpSpPr>
          <a:xfrm>
            <a:off x="4280053" y="1065916"/>
            <a:ext cx="4285675" cy="1167524"/>
            <a:chOff x="0" y="0"/>
            <a:chExt cx="4285679" cy="1167526"/>
          </a:xfrm>
        </p:grpSpPr>
        <p:sp>
          <p:nvSpPr>
            <p:cNvPr id="7" name="Freeform 7"/>
            <p:cNvSpPr/>
            <p:nvPr/>
          </p:nvSpPr>
          <p:spPr>
            <a:xfrm>
              <a:off x="0" y="0"/>
              <a:ext cx="4285692" cy="1167526"/>
            </a:xfrm>
            <a:custGeom>
              <a:avLst/>
              <a:gdLst/>
              <a:ahLst/>
              <a:cxnLst/>
              <a:rect l="l" t="t" r="r" b="b"/>
              <a:pathLst>
                <a:path w="4285692" h="1167526">
                  <a:moveTo>
                    <a:pt x="4285692" y="35235"/>
                  </a:moveTo>
                  <a:lnTo>
                    <a:pt x="4285692" y="1132291"/>
                  </a:lnTo>
                  <a:cubicBezTo>
                    <a:pt x="4285692" y="1151744"/>
                    <a:pt x="4256729" y="1167526"/>
                    <a:pt x="4221026" y="1167526"/>
                  </a:cubicBezTo>
                  <a:lnTo>
                    <a:pt x="64669" y="1167526"/>
                  </a:lnTo>
                  <a:cubicBezTo>
                    <a:pt x="28967" y="1167526"/>
                    <a:pt x="0" y="1151744"/>
                    <a:pt x="0" y="1132291"/>
                  </a:cubicBezTo>
                  <a:lnTo>
                    <a:pt x="0" y="35235"/>
                  </a:lnTo>
                  <a:cubicBezTo>
                    <a:pt x="0" y="15782"/>
                    <a:pt x="28967" y="0"/>
                    <a:pt x="64669" y="0"/>
                  </a:cubicBezTo>
                  <a:lnTo>
                    <a:pt x="4221026" y="0"/>
                  </a:lnTo>
                  <a:cubicBezTo>
                    <a:pt x="4256729" y="0"/>
                    <a:pt x="4285692" y="15782"/>
                    <a:pt x="4285692" y="35235"/>
                  </a:cubicBezTo>
                </a:path>
              </a:pathLst>
            </a:custGeom>
            <a:solidFill>
              <a:srgbClr val="8000ED">
                <a:alpha val="3922"/>
              </a:srgbClr>
            </a:solidFill>
            <a:ln w="12700">
              <a:solidFill>
                <a:srgbClr val="000000"/>
              </a:solidFill>
            </a:ln>
          </p:spPr>
          <p:txBody>
            <a:bodyPr/>
            <a:lstStyle/>
            <a:p>
              <a:endParaRPr lang="en-LT"/>
            </a:p>
          </p:txBody>
        </p:sp>
      </p:grpSp>
      <p:sp>
        <p:nvSpPr>
          <p:cNvPr id="8" name="TextBox 8"/>
          <p:cNvSpPr txBox="1"/>
          <p:nvPr/>
        </p:nvSpPr>
        <p:spPr>
          <a:xfrm>
            <a:off x="4508081" y="1216606"/>
            <a:ext cx="3829618" cy="858889"/>
          </a:xfrm>
          <a:prstGeom prst="rect">
            <a:avLst/>
          </a:prstGeom>
        </p:spPr>
        <p:txBody>
          <a:bodyPr lIns="0" tIns="0" rIns="0" bIns="0" rtlCol="0" anchor="t">
            <a:spAutoFit/>
          </a:bodyPr>
          <a:lstStyle/>
          <a:p>
            <a:pPr algn="l">
              <a:lnSpc>
                <a:spcPts val="3499"/>
              </a:lnSpc>
            </a:pPr>
            <a:r>
              <a:rPr lang="en-US" sz="2333" dirty="0">
                <a:solidFill>
                  <a:srgbClr val="8000ED"/>
                </a:solidFill>
                <a:latin typeface="ABC Monument Grotesk"/>
                <a:ea typeface="ABC Monument Grotesk"/>
                <a:cs typeface="ABC Monument Grotesk"/>
                <a:sym typeface="ABC Monument Grotesk"/>
              </a:rPr>
              <a:t>Full-time studies – 3.5 years,​</a:t>
            </a:r>
            <a:br>
              <a:rPr lang="en-US" sz="2333" dirty="0">
                <a:solidFill>
                  <a:srgbClr val="8000ED"/>
                </a:solidFill>
                <a:latin typeface="ABC Monument Grotesk"/>
                <a:ea typeface="ABC Monument Grotesk"/>
                <a:cs typeface="ABC Monument Grotesk"/>
                <a:sym typeface="ABC Monument Grotesk"/>
              </a:rPr>
            </a:br>
            <a:r>
              <a:rPr lang="en-US" sz="2333" dirty="0">
                <a:solidFill>
                  <a:srgbClr val="8000ED"/>
                </a:solidFill>
                <a:latin typeface="ABC Monument Grotesk"/>
                <a:ea typeface="ABC Monument Grotesk"/>
                <a:cs typeface="ABC Monument Grotesk"/>
                <a:sym typeface="ABC Monument Grotesk"/>
              </a:rPr>
              <a:t>Vilnius​</a:t>
            </a:r>
          </a:p>
        </p:txBody>
      </p:sp>
      <p:grpSp>
        <p:nvGrpSpPr>
          <p:cNvPr id="9" name="Group 9"/>
          <p:cNvGrpSpPr/>
          <p:nvPr/>
        </p:nvGrpSpPr>
        <p:grpSpPr>
          <a:xfrm>
            <a:off x="4280053" y="2394138"/>
            <a:ext cx="4285675" cy="1167524"/>
            <a:chOff x="0" y="0"/>
            <a:chExt cx="4285679" cy="1167526"/>
          </a:xfrm>
        </p:grpSpPr>
        <p:sp>
          <p:nvSpPr>
            <p:cNvPr id="10" name="Freeform 10"/>
            <p:cNvSpPr/>
            <p:nvPr/>
          </p:nvSpPr>
          <p:spPr>
            <a:xfrm>
              <a:off x="0" y="0"/>
              <a:ext cx="4285692" cy="1167526"/>
            </a:xfrm>
            <a:custGeom>
              <a:avLst/>
              <a:gdLst/>
              <a:ahLst/>
              <a:cxnLst/>
              <a:rect l="l" t="t" r="r" b="b"/>
              <a:pathLst>
                <a:path w="4285692" h="1167526">
                  <a:moveTo>
                    <a:pt x="4285692" y="35235"/>
                  </a:moveTo>
                  <a:lnTo>
                    <a:pt x="4285692" y="1132291"/>
                  </a:lnTo>
                  <a:cubicBezTo>
                    <a:pt x="4285692" y="1151744"/>
                    <a:pt x="4256729" y="1167526"/>
                    <a:pt x="4221026" y="1167526"/>
                  </a:cubicBezTo>
                  <a:lnTo>
                    <a:pt x="64669" y="1167526"/>
                  </a:lnTo>
                  <a:cubicBezTo>
                    <a:pt x="28967" y="1167526"/>
                    <a:pt x="0" y="1151744"/>
                    <a:pt x="0" y="1132291"/>
                  </a:cubicBezTo>
                  <a:lnTo>
                    <a:pt x="0" y="35235"/>
                  </a:lnTo>
                  <a:cubicBezTo>
                    <a:pt x="0" y="15782"/>
                    <a:pt x="28967" y="0"/>
                    <a:pt x="64669" y="0"/>
                  </a:cubicBezTo>
                  <a:lnTo>
                    <a:pt x="4221026" y="0"/>
                  </a:lnTo>
                  <a:cubicBezTo>
                    <a:pt x="4256729" y="0"/>
                    <a:pt x="4285692" y="15782"/>
                    <a:pt x="4285692" y="35235"/>
                  </a:cubicBezTo>
                </a:path>
              </a:pathLst>
            </a:custGeom>
            <a:solidFill>
              <a:srgbClr val="8000ED">
                <a:alpha val="5882"/>
              </a:srgbClr>
            </a:solidFill>
            <a:ln w="12700">
              <a:solidFill>
                <a:srgbClr val="000000"/>
              </a:solidFill>
            </a:ln>
          </p:spPr>
          <p:txBody>
            <a:bodyPr/>
            <a:lstStyle/>
            <a:p>
              <a:endParaRPr lang="en-LT"/>
            </a:p>
          </p:txBody>
        </p:sp>
      </p:grpSp>
      <p:sp>
        <p:nvSpPr>
          <p:cNvPr id="11" name="TextBox 11"/>
          <p:cNvSpPr txBox="1"/>
          <p:nvPr/>
        </p:nvSpPr>
        <p:spPr>
          <a:xfrm>
            <a:off x="4517939" y="2525112"/>
            <a:ext cx="3809901" cy="858889"/>
          </a:xfrm>
          <a:prstGeom prst="rect">
            <a:avLst/>
          </a:prstGeom>
        </p:spPr>
        <p:txBody>
          <a:bodyPr lIns="0" tIns="0" rIns="0" bIns="0" rtlCol="0" anchor="t">
            <a:spAutoFit/>
          </a:bodyPr>
          <a:lstStyle/>
          <a:p>
            <a:pPr marL="0" lvl="0" indent="0" algn="l">
              <a:lnSpc>
                <a:spcPts val="3499"/>
              </a:lnSpc>
              <a:spcBef>
                <a:spcPct val="0"/>
              </a:spcBef>
            </a:pPr>
            <a:r>
              <a:rPr lang="en-US" sz="2333" dirty="0">
                <a:solidFill>
                  <a:srgbClr val="8000ED"/>
                </a:solidFill>
                <a:latin typeface="ABC Monument Grotesk"/>
                <a:ea typeface="ABC Monument Grotesk"/>
                <a:cs typeface="ABC Monument Grotesk"/>
                <a:sym typeface="ABC Monument Grotesk"/>
              </a:rPr>
              <a:t>Studies are conducted in English​</a:t>
            </a:r>
          </a:p>
        </p:txBody>
      </p:sp>
      <p:grpSp>
        <p:nvGrpSpPr>
          <p:cNvPr id="12" name="Group 12"/>
          <p:cNvGrpSpPr/>
          <p:nvPr/>
        </p:nvGrpSpPr>
        <p:grpSpPr>
          <a:xfrm>
            <a:off x="4280053" y="3780736"/>
            <a:ext cx="4285675" cy="1662053"/>
            <a:chOff x="0" y="0"/>
            <a:chExt cx="4285679" cy="1167526"/>
          </a:xfrm>
        </p:grpSpPr>
        <p:sp>
          <p:nvSpPr>
            <p:cNvPr id="13" name="Freeform 13"/>
            <p:cNvSpPr/>
            <p:nvPr/>
          </p:nvSpPr>
          <p:spPr>
            <a:xfrm>
              <a:off x="0" y="0"/>
              <a:ext cx="4285692" cy="1167526"/>
            </a:xfrm>
            <a:custGeom>
              <a:avLst/>
              <a:gdLst/>
              <a:ahLst/>
              <a:cxnLst/>
              <a:rect l="l" t="t" r="r" b="b"/>
              <a:pathLst>
                <a:path w="4285692" h="1167526">
                  <a:moveTo>
                    <a:pt x="4285692" y="35235"/>
                  </a:moveTo>
                  <a:lnTo>
                    <a:pt x="4285692" y="1132291"/>
                  </a:lnTo>
                  <a:cubicBezTo>
                    <a:pt x="4285692" y="1151744"/>
                    <a:pt x="4256729" y="1167526"/>
                    <a:pt x="4221026" y="1167526"/>
                  </a:cubicBezTo>
                  <a:lnTo>
                    <a:pt x="64669" y="1167526"/>
                  </a:lnTo>
                  <a:cubicBezTo>
                    <a:pt x="28967" y="1167526"/>
                    <a:pt x="0" y="1151744"/>
                    <a:pt x="0" y="1132291"/>
                  </a:cubicBezTo>
                  <a:lnTo>
                    <a:pt x="0" y="35235"/>
                  </a:lnTo>
                  <a:cubicBezTo>
                    <a:pt x="0" y="15782"/>
                    <a:pt x="28967" y="0"/>
                    <a:pt x="64669" y="0"/>
                  </a:cubicBezTo>
                  <a:lnTo>
                    <a:pt x="4221026" y="0"/>
                  </a:lnTo>
                  <a:cubicBezTo>
                    <a:pt x="4256729" y="0"/>
                    <a:pt x="4285692" y="15782"/>
                    <a:pt x="4285692" y="35235"/>
                  </a:cubicBezTo>
                </a:path>
              </a:pathLst>
            </a:custGeom>
            <a:solidFill>
              <a:srgbClr val="8000ED">
                <a:alpha val="6667"/>
              </a:srgbClr>
            </a:solidFill>
            <a:ln w="12700">
              <a:solidFill>
                <a:srgbClr val="000000"/>
              </a:solidFill>
            </a:ln>
          </p:spPr>
          <p:txBody>
            <a:bodyPr/>
            <a:lstStyle/>
            <a:p>
              <a:endParaRPr lang="en-LT"/>
            </a:p>
          </p:txBody>
        </p:sp>
      </p:grpSp>
      <p:sp>
        <p:nvSpPr>
          <p:cNvPr id="14" name="TextBox 14"/>
          <p:cNvSpPr txBox="1"/>
          <p:nvPr/>
        </p:nvSpPr>
        <p:spPr>
          <a:xfrm>
            <a:off x="4508081" y="3911711"/>
            <a:ext cx="3809901" cy="1307730"/>
          </a:xfrm>
          <a:prstGeom prst="rect">
            <a:avLst/>
          </a:prstGeom>
        </p:spPr>
        <p:txBody>
          <a:bodyPr lIns="0" tIns="0" rIns="0" bIns="0" rtlCol="0" anchor="t">
            <a:spAutoFit/>
          </a:bodyPr>
          <a:lstStyle/>
          <a:p>
            <a:pPr marL="0" lvl="0" indent="0" algn="l">
              <a:lnSpc>
                <a:spcPts val="3499"/>
              </a:lnSpc>
              <a:spcBef>
                <a:spcPct val="0"/>
              </a:spcBef>
            </a:pPr>
            <a:r>
              <a:rPr lang="en-US" sz="2333" dirty="0">
                <a:solidFill>
                  <a:srgbClr val="8000ED"/>
                </a:solidFill>
                <a:latin typeface="ABC Monument Grotesk"/>
                <a:ea typeface="ABC Monument Grotesk"/>
                <a:cs typeface="ABC Monument Grotesk"/>
                <a:sym typeface="ABC Monument Grotesk"/>
              </a:rPr>
              <a:t>More information about tuition fees and the KSU discount system – here.​</a:t>
            </a:r>
          </a:p>
        </p:txBody>
      </p:sp>
      <p:grpSp>
        <p:nvGrpSpPr>
          <p:cNvPr id="15" name="Group 15"/>
          <p:cNvGrpSpPr/>
          <p:nvPr/>
        </p:nvGrpSpPr>
        <p:grpSpPr>
          <a:xfrm>
            <a:off x="476183" y="571451"/>
            <a:ext cx="3231880" cy="1615945"/>
            <a:chOff x="0" y="0"/>
            <a:chExt cx="3231883" cy="1615948"/>
          </a:xfrm>
        </p:grpSpPr>
        <p:sp>
          <p:nvSpPr>
            <p:cNvPr id="16" name="Freeform 16"/>
            <p:cNvSpPr/>
            <p:nvPr/>
          </p:nvSpPr>
          <p:spPr>
            <a:xfrm>
              <a:off x="0" y="0"/>
              <a:ext cx="3231896" cy="1615948"/>
            </a:xfrm>
            <a:custGeom>
              <a:avLst/>
              <a:gdLst/>
              <a:ahLst/>
              <a:cxnLst/>
              <a:rect l="l" t="t" r="r" b="b"/>
              <a:pathLst>
                <a:path w="3231896" h="1615948">
                  <a:moveTo>
                    <a:pt x="3231896" y="48768"/>
                  </a:moveTo>
                  <a:lnTo>
                    <a:pt x="3231896" y="1567180"/>
                  </a:lnTo>
                  <a:cubicBezTo>
                    <a:pt x="3231896" y="1594104"/>
                    <a:pt x="3210052" y="1615948"/>
                    <a:pt x="3183128" y="1615948"/>
                  </a:cubicBezTo>
                  <a:lnTo>
                    <a:pt x="48768" y="1615948"/>
                  </a:lnTo>
                  <a:cubicBezTo>
                    <a:pt x="21844" y="1615948"/>
                    <a:pt x="0" y="1594104"/>
                    <a:pt x="0" y="1567180"/>
                  </a:cubicBezTo>
                  <a:lnTo>
                    <a:pt x="0" y="48768"/>
                  </a:lnTo>
                  <a:cubicBezTo>
                    <a:pt x="0" y="21844"/>
                    <a:pt x="21844" y="0"/>
                    <a:pt x="48768" y="0"/>
                  </a:cubicBezTo>
                  <a:lnTo>
                    <a:pt x="3183128" y="0"/>
                  </a:lnTo>
                  <a:cubicBezTo>
                    <a:pt x="3210052" y="0"/>
                    <a:pt x="3231896" y="21844"/>
                    <a:pt x="3231896" y="48768"/>
                  </a:cubicBezTo>
                </a:path>
              </a:pathLst>
            </a:custGeom>
            <a:solidFill>
              <a:srgbClr val="E6CCFB"/>
            </a:solidFill>
            <a:ln w="12700">
              <a:solidFill>
                <a:srgbClr val="000000"/>
              </a:solidFill>
            </a:ln>
          </p:spPr>
          <p:txBody>
            <a:bodyPr/>
            <a:lstStyle/>
            <a:p>
              <a:endParaRPr lang="en-LT"/>
            </a:p>
          </p:txBody>
        </p:sp>
      </p:grpSp>
      <p:grpSp>
        <p:nvGrpSpPr>
          <p:cNvPr id="17" name="Group 17"/>
          <p:cNvGrpSpPr/>
          <p:nvPr/>
        </p:nvGrpSpPr>
        <p:grpSpPr>
          <a:xfrm>
            <a:off x="14583047" y="9000664"/>
            <a:ext cx="3139755" cy="996167"/>
            <a:chOff x="0" y="0"/>
            <a:chExt cx="4186340" cy="1328223"/>
          </a:xfrm>
        </p:grpSpPr>
        <p:sp>
          <p:nvSpPr>
            <p:cNvPr id="18" name="Freeform 18"/>
            <p:cNvSpPr/>
            <p:nvPr/>
          </p:nvSpPr>
          <p:spPr>
            <a:xfrm>
              <a:off x="0" y="0"/>
              <a:ext cx="1328223" cy="1328223"/>
            </a:xfrm>
            <a:custGeom>
              <a:avLst/>
              <a:gdLst/>
              <a:ahLst/>
              <a:cxnLst/>
              <a:rect l="l" t="t" r="r" b="b"/>
              <a:pathLst>
                <a:path w="1328223" h="1328223">
                  <a:moveTo>
                    <a:pt x="0" y="0"/>
                  </a:moveTo>
                  <a:lnTo>
                    <a:pt x="1328223" y="0"/>
                  </a:lnTo>
                  <a:lnTo>
                    <a:pt x="1328223" y="1328223"/>
                  </a:lnTo>
                  <a:lnTo>
                    <a:pt x="0" y="13282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LT"/>
            </a:p>
          </p:txBody>
        </p:sp>
        <p:sp>
          <p:nvSpPr>
            <p:cNvPr id="19" name="Freeform 19"/>
            <p:cNvSpPr/>
            <p:nvPr/>
          </p:nvSpPr>
          <p:spPr>
            <a:xfrm>
              <a:off x="1431761" y="0"/>
              <a:ext cx="1328223" cy="1328223"/>
            </a:xfrm>
            <a:custGeom>
              <a:avLst/>
              <a:gdLst/>
              <a:ahLst/>
              <a:cxnLst/>
              <a:rect l="l" t="t" r="r" b="b"/>
              <a:pathLst>
                <a:path w="1328223" h="1328223">
                  <a:moveTo>
                    <a:pt x="0" y="0"/>
                  </a:moveTo>
                  <a:lnTo>
                    <a:pt x="1328223" y="0"/>
                  </a:lnTo>
                  <a:lnTo>
                    <a:pt x="1328223" y="1328223"/>
                  </a:lnTo>
                  <a:lnTo>
                    <a:pt x="0" y="13282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LT"/>
            </a:p>
          </p:txBody>
        </p:sp>
        <p:sp>
          <p:nvSpPr>
            <p:cNvPr id="20" name="Freeform 20"/>
            <p:cNvSpPr/>
            <p:nvPr/>
          </p:nvSpPr>
          <p:spPr>
            <a:xfrm>
              <a:off x="2858117" y="0"/>
              <a:ext cx="1328223" cy="1328223"/>
            </a:xfrm>
            <a:custGeom>
              <a:avLst/>
              <a:gdLst/>
              <a:ahLst/>
              <a:cxnLst/>
              <a:rect l="l" t="t" r="r" b="b"/>
              <a:pathLst>
                <a:path w="1328223" h="1328223">
                  <a:moveTo>
                    <a:pt x="0" y="0"/>
                  </a:moveTo>
                  <a:lnTo>
                    <a:pt x="1328223" y="0"/>
                  </a:lnTo>
                  <a:lnTo>
                    <a:pt x="1328223" y="1328223"/>
                  </a:lnTo>
                  <a:lnTo>
                    <a:pt x="0" y="13282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LT"/>
            </a:p>
          </p:txBody>
        </p:sp>
      </p:grpSp>
      <p:sp>
        <p:nvSpPr>
          <p:cNvPr id="21" name="TextBox 21"/>
          <p:cNvSpPr txBox="1"/>
          <p:nvPr/>
        </p:nvSpPr>
        <p:spPr>
          <a:xfrm>
            <a:off x="731644" y="751483"/>
            <a:ext cx="2475862" cy="1154162"/>
          </a:xfrm>
          <a:prstGeom prst="rect">
            <a:avLst/>
          </a:prstGeom>
        </p:spPr>
        <p:txBody>
          <a:bodyPr lIns="0" tIns="0" rIns="0" bIns="0" rtlCol="0" anchor="t">
            <a:spAutoFit/>
          </a:bodyPr>
          <a:lstStyle/>
          <a:p>
            <a:pPr algn="l">
              <a:lnSpc>
                <a:spcPts val="3000"/>
              </a:lnSpc>
            </a:pPr>
            <a:r>
              <a:rPr lang="en-US" sz="3000" b="1" spc="9" dirty="0">
                <a:solidFill>
                  <a:srgbClr val="8000ED"/>
                </a:solidFill>
                <a:latin typeface="ABC Monument Grotesk Medium"/>
                <a:ea typeface="ABC Monument Grotesk Medium"/>
                <a:cs typeface="ABC Monument Grotesk Medium"/>
                <a:sym typeface="ABC Monument Grotesk Medium"/>
              </a:rPr>
              <a:t>Bachelor of Business Management​</a:t>
            </a:r>
          </a:p>
        </p:txBody>
      </p:sp>
      <p:sp>
        <p:nvSpPr>
          <p:cNvPr id="22" name="TextBox 22"/>
          <p:cNvSpPr txBox="1"/>
          <p:nvPr/>
        </p:nvSpPr>
        <p:spPr>
          <a:xfrm>
            <a:off x="476183" y="7796889"/>
            <a:ext cx="8439814" cy="2155077"/>
          </a:xfrm>
          <a:prstGeom prst="rect">
            <a:avLst/>
          </a:prstGeom>
        </p:spPr>
        <p:txBody>
          <a:bodyPr lIns="0" tIns="0" rIns="0" bIns="0" rtlCol="0" anchor="t">
            <a:spAutoFit/>
          </a:bodyPr>
          <a:lstStyle/>
          <a:p>
            <a:pPr algn="l">
              <a:lnSpc>
                <a:spcPts val="8419"/>
              </a:lnSpc>
            </a:pPr>
            <a:r>
              <a:rPr lang="en-US" sz="8419" spc="58" dirty="0">
                <a:solidFill>
                  <a:srgbClr val="E6CCFB"/>
                </a:solidFill>
                <a:latin typeface="ABC Monument Grotesk"/>
                <a:ea typeface="ABC Monument Grotesk"/>
                <a:cs typeface="ABC Monument Grotesk"/>
                <a:sym typeface="ABC Monument Grotesk"/>
              </a:rPr>
              <a:t>Aviation management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6CCFB"/>
        </a:solidFill>
        <a:effectLst/>
      </p:bgPr>
    </p:bg>
    <p:spTree>
      <p:nvGrpSpPr>
        <p:cNvPr id="1" name=""/>
        <p:cNvGrpSpPr/>
        <p:nvPr/>
      </p:nvGrpSpPr>
      <p:grpSpPr>
        <a:xfrm>
          <a:off x="0" y="0"/>
          <a:ext cx="0" cy="0"/>
          <a:chOff x="0" y="0"/>
          <a:chExt cx="0" cy="0"/>
        </a:xfrm>
      </p:grpSpPr>
      <p:grpSp>
        <p:nvGrpSpPr>
          <p:cNvPr id="2" name="Group 2"/>
          <p:cNvGrpSpPr/>
          <p:nvPr/>
        </p:nvGrpSpPr>
        <p:grpSpPr>
          <a:xfrm>
            <a:off x="411911" y="429353"/>
            <a:ext cx="17464177" cy="9857648"/>
            <a:chOff x="0" y="0"/>
            <a:chExt cx="4599619" cy="3227011"/>
          </a:xfrm>
        </p:grpSpPr>
        <p:sp>
          <p:nvSpPr>
            <p:cNvPr id="3" name="Freeform 3"/>
            <p:cNvSpPr/>
            <p:nvPr/>
          </p:nvSpPr>
          <p:spPr>
            <a:xfrm>
              <a:off x="0" y="0"/>
              <a:ext cx="4599619" cy="3227011"/>
            </a:xfrm>
            <a:custGeom>
              <a:avLst/>
              <a:gdLst/>
              <a:ahLst/>
              <a:cxnLst/>
              <a:rect l="l" t="t" r="r" b="b"/>
              <a:pathLst>
                <a:path w="4599619" h="3227011">
                  <a:moveTo>
                    <a:pt x="44330" y="0"/>
                  </a:moveTo>
                  <a:lnTo>
                    <a:pt x="4555289" y="0"/>
                  </a:lnTo>
                  <a:cubicBezTo>
                    <a:pt x="4579772" y="0"/>
                    <a:pt x="4599619" y="19847"/>
                    <a:pt x="4599619" y="44330"/>
                  </a:cubicBezTo>
                  <a:lnTo>
                    <a:pt x="4599619" y="3182681"/>
                  </a:lnTo>
                  <a:cubicBezTo>
                    <a:pt x="4599619" y="3194438"/>
                    <a:pt x="4594948" y="3205713"/>
                    <a:pt x="4586635" y="3214027"/>
                  </a:cubicBezTo>
                  <a:cubicBezTo>
                    <a:pt x="4578321" y="3222340"/>
                    <a:pt x="4567046" y="3227011"/>
                    <a:pt x="4555289" y="3227011"/>
                  </a:cubicBezTo>
                  <a:lnTo>
                    <a:pt x="44330" y="3227011"/>
                  </a:lnTo>
                  <a:cubicBezTo>
                    <a:pt x="32573" y="3227011"/>
                    <a:pt x="21298" y="3222340"/>
                    <a:pt x="12984" y="3214027"/>
                  </a:cubicBezTo>
                  <a:cubicBezTo>
                    <a:pt x="4670" y="3205713"/>
                    <a:pt x="0" y="3194438"/>
                    <a:pt x="0" y="3182681"/>
                  </a:cubicBezTo>
                  <a:lnTo>
                    <a:pt x="0" y="44330"/>
                  </a:lnTo>
                  <a:cubicBezTo>
                    <a:pt x="0" y="32573"/>
                    <a:pt x="4670" y="21298"/>
                    <a:pt x="12984" y="12984"/>
                  </a:cubicBezTo>
                  <a:cubicBezTo>
                    <a:pt x="21298" y="4670"/>
                    <a:pt x="32573" y="0"/>
                    <a:pt x="44330" y="0"/>
                  </a:cubicBezTo>
                  <a:close/>
                </a:path>
              </a:pathLst>
            </a:custGeom>
            <a:solidFill>
              <a:srgbClr val="8000ED"/>
            </a:solidFill>
          </p:spPr>
          <p:txBody>
            <a:bodyPr/>
            <a:lstStyle/>
            <a:p>
              <a:endParaRPr lang="en-LT"/>
            </a:p>
          </p:txBody>
        </p:sp>
        <p:sp>
          <p:nvSpPr>
            <p:cNvPr id="4" name="TextBox 4"/>
            <p:cNvSpPr txBox="1"/>
            <p:nvPr/>
          </p:nvSpPr>
          <p:spPr>
            <a:xfrm>
              <a:off x="0" y="-38100"/>
              <a:ext cx="4599619" cy="326511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9734368" y="3951523"/>
            <a:ext cx="7524932" cy="5554345"/>
          </a:xfrm>
          <a:prstGeom prst="rect">
            <a:avLst/>
          </a:prstGeom>
        </p:spPr>
        <p:txBody>
          <a:bodyPr lIns="0" tIns="0" rIns="0" bIns="0" rtlCol="0" anchor="t">
            <a:spAutoFit/>
          </a:bodyPr>
          <a:lstStyle/>
          <a:p>
            <a:pPr algn="just">
              <a:lnSpc>
                <a:spcPts val="2945"/>
              </a:lnSpc>
            </a:pPr>
            <a:r>
              <a:rPr lang="en-US" sz="1900">
                <a:solidFill>
                  <a:srgbClr val="E6CCFB"/>
                </a:solidFill>
                <a:latin typeface="ABC Monument Grotesk"/>
                <a:ea typeface="ABC Monument Grotesk"/>
                <a:cs typeface="ABC Monument Grotesk"/>
                <a:sym typeface="ABC Monument Grotesk"/>
              </a:rPr>
              <a:t>The modern aviation sector is global, dynamic, and continuously growing. At the same time, it is one of the most competitive industries in the world. Contemporary civil aviation encompasses not only the technical aspects of passenger and cargo transportation, but also places increasing emphasis on the quality and timeliness of services provided, strategic planning, and modern management.</a:t>
            </a:r>
          </a:p>
          <a:p>
            <a:pPr algn="just">
              <a:lnSpc>
                <a:spcPts val="2945"/>
              </a:lnSpc>
            </a:pPr>
            <a:endParaRPr lang="en-US" sz="1900">
              <a:solidFill>
                <a:srgbClr val="E6CCFB"/>
              </a:solidFill>
              <a:latin typeface="ABC Monument Grotesk"/>
              <a:ea typeface="ABC Monument Grotesk"/>
              <a:cs typeface="ABC Monument Grotesk"/>
              <a:sym typeface="ABC Monument Grotesk"/>
            </a:endParaRPr>
          </a:p>
          <a:p>
            <a:pPr algn="just">
              <a:lnSpc>
                <a:spcPts val="2945"/>
              </a:lnSpc>
            </a:pPr>
            <a:endParaRPr lang="en-US" sz="1900">
              <a:solidFill>
                <a:srgbClr val="E6CCFB"/>
              </a:solidFill>
              <a:latin typeface="ABC Monument Grotesk"/>
              <a:ea typeface="ABC Monument Grotesk"/>
              <a:cs typeface="ABC Monument Grotesk"/>
              <a:sym typeface="ABC Monument Grotesk"/>
            </a:endParaRPr>
          </a:p>
          <a:p>
            <a:pPr algn="just">
              <a:lnSpc>
                <a:spcPts val="2945"/>
              </a:lnSpc>
            </a:pPr>
            <a:r>
              <a:rPr lang="en-US" sz="1900">
                <a:solidFill>
                  <a:srgbClr val="E6CCFB"/>
                </a:solidFill>
                <a:latin typeface="ABC Monument Grotesk"/>
                <a:ea typeface="ABC Monument Grotesk"/>
                <a:cs typeface="ABC Monument Grotesk"/>
                <a:sym typeface="ABC Monument Grotesk"/>
              </a:rPr>
              <a:t>Taking into account global trends and the challenges faced by the aviation sector, Kazimieras Simonavičius University offers a first-cycle (Bachelor’s) study program in Aviation Management. The aim of the program is to prepare highly qualified specialists in modern aviation management who understand the challenges and principles of the global and competitive aviation sector and are capable of contributing to the development of the aviation industry.</a:t>
            </a:r>
          </a:p>
        </p:txBody>
      </p:sp>
      <p:grpSp>
        <p:nvGrpSpPr>
          <p:cNvPr id="6" name="Group 6"/>
          <p:cNvGrpSpPr/>
          <p:nvPr/>
        </p:nvGrpSpPr>
        <p:grpSpPr>
          <a:xfrm>
            <a:off x="1418434" y="2546349"/>
            <a:ext cx="7453135" cy="7448271"/>
            <a:chOff x="0" y="0"/>
            <a:chExt cx="1154686" cy="1153932"/>
          </a:xfrm>
        </p:grpSpPr>
        <p:sp>
          <p:nvSpPr>
            <p:cNvPr id="7" name="Freeform 7"/>
            <p:cNvSpPr/>
            <p:nvPr/>
          </p:nvSpPr>
          <p:spPr>
            <a:xfrm>
              <a:off x="0" y="0"/>
              <a:ext cx="1154686" cy="1153932"/>
            </a:xfrm>
            <a:custGeom>
              <a:avLst/>
              <a:gdLst/>
              <a:ahLst/>
              <a:cxnLst/>
              <a:rect l="l" t="t" r="r" b="b"/>
              <a:pathLst>
                <a:path w="1154686" h="1153932">
                  <a:moveTo>
                    <a:pt x="77906" y="0"/>
                  </a:moveTo>
                  <a:lnTo>
                    <a:pt x="1076780" y="0"/>
                  </a:lnTo>
                  <a:cubicBezTo>
                    <a:pt x="1097442" y="0"/>
                    <a:pt x="1117257" y="8208"/>
                    <a:pt x="1131867" y="22818"/>
                  </a:cubicBezTo>
                  <a:cubicBezTo>
                    <a:pt x="1146478" y="37428"/>
                    <a:pt x="1154686" y="57244"/>
                    <a:pt x="1154686" y="77906"/>
                  </a:cubicBezTo>
                  <a:lnTo>
                    <a:pt x="1154686" y="1076026"/>
                  </a:lnTo>
                  <a:cubicBezTo>
                    <a:pt x="1154686" y="1096688"/>
                    <a:pt x="1146478" y="1116504"/>
                    <a:pt x="1131867" y="1131114"/>
                  </a:cubicBezTo>
                  <a:cubicBezTo>
                    <a:pt x="1117257" y="1145724"/>
                    <a:pt x="1097442" y="1153932"/>
                    <a:pt x="1076780" y="1153932"/>
                  </a:cubicBezTo>
                  <a:lnTo>
                    <a:pt x="77906" y="1153932"/>
                  </a:lnTo>
                  <a:cubicBezTo>
                    <a:pt x="34880" y="1153932"/>
                    <a:pt x="0" y="1119052"/>
                    <a:pt x="0" y="1076026"/>
                  </a:cubicBezTo>
                  <a:lnTo>
                    <a:pt x="0" y="77906"/>
                  </a:lnTo>
                  <a:cubicBezTo>
                    <a:pt x="0" y="57244"/>
                    <a:pt x="8208" y="37428"/>
                    <a:pt x="22818" y="22818"/>
                  </a:cubicBezTo>
                  <a:cubicBezTo>
                    <a:pt x="37428" y="8208"/>
                    <a:pt x="57244" y="0"/>
                    <a:pt x="77906" y="0"/>
                  </a:cubicBezTo>
                  <a:close/>
                </a:path>
              </a:pathLst>
            </a:custGeom>
            <a:blipFill>
              <a:blip r:embed="rId2"/>
              <a:stretch>
                <a:fillRect t="-25095" b="-25095"/>
              </a:stretch>
            </a:blipFill>
          </p:spPr>
          <p:txBody>
            <a:bodyPr/>
            <a:lstStyle/>
            <a:p>
              <a:endParaRPr lang="en-LT"/>
            </a:p>
          </p:txBody>
        </p:sp>
      </p:grpSp>
      <p:sp>
        <p:nvSpPr>
          <p:cNvPr id="8" name="TextBox 8"/>
          <p:cNvSpPr txBox="1"/>
          <p:nvPr/>
        </p:nvSpPr>
        <p:spPr>
          <a:xfrm>
            <a:off x="-3219368" y="1052738"/>
            <a:ext cx="13565318" cy="1203324"/>
          </a:xfrm>
          <a:prstGeom prst="rect">
            <a:avLst/>
          </a:prstGeom>
        </p:spPr>
        <p:txBody>
          <a:bodyPr lIns="0" tIns="0" rIns="0" bIns="0" rtlCol="0" anchor="t">
            <a:spAutoFit/>
          </a:bodyPr>
          <a:lstStyle/>
          <a:p>
            <a:pPr marL="0" lvl="0" indent="0" algn="r">
              <a:lnSpc>
                <a:spcPts val="8599"/>
              </a:lnSpc>
              <a:spcBef>
                <a:spcPct val="0"/>
              </a:spcBef>
            </a:pPr>
            <a:r>
              <a:rPr lang="en-US" sz="9999" spc="-189">
                <a:solidFill>
                  <a:srgbClr val="E6CCFB"/>
                </a:solidFill>
                <a:latin typeface="ABC Monument Grotesk"/>
                <a:ea typeface="ABC Monument Grotesk"/>
                <a:cs typeface="ABC Monument Grotesk"/>
                <a:sym typeface="ABC Monument Grotesk"/>
              </a:rPr>
              <a:t>ABOUT THE</a:t>
            </a:r>
          </a:p>
        </p:txBody>
      </p:sp>
      <p:sp>
        <p:nvSpPr>
          <p:cNvPr id="9" name="TextBox 9"/>
          <p:cNvSpPr txBox="1"/>
          <p:nvPr/>
        </p:nvSpPr>
        <p:spPr>
          <a:xfrm>
            <a:off x="8762514" y="2467803"/>
            <a:ext cx="7025764" cy="1203324"/>
          </a:xfrm>
          <a:prstGeom prst="rect">
            <a:avLst/>
          </a:prstGeom>
        </p:spPr>
        <p:txBody>
          <a:bodyPr lIns="0" tIns="0" rIns="0" bIns="0" rtlCol="0" anchor="t">
            <a:spAutoFit/>
          </a:bodyPr>
          <a:lstStyle/>
          <a:p>
            <a:pPr marL="0" lvl="0" indent="0" algn="r">
              <a:lnSpc>
                <a:spcPts val="8599"/>
              </a:lnSpc>
              <a:spcBef>
                <a:spcPct val="0"/>
              </a:spcBef>
            </a:pPr>
            <a:r>
              <a:rPr lang="en-US" sz="9999" spc="-189">
                <a:solidFill>
                  <a:srgbClr val="E6CCFB"/>
                </a:solidFill>
                <a:latin typeface="ABC Monument Grotesk"/>
                <a:ea typeface="ABC Monument Grotesk"/>
                <a:cs typeface="ABC Monument Grotesk"/>
                <a:sym typeface="ABC Monument Grotesk"/>
              </a:rPr>
              <a:t>PROGRAM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1031</Words>
  <Application>Microsoft Macintosh PowerPoint</Application>
  <PresentationFormat>Custom</PresentationFormat>
  <Paragraphs>194</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ABC Monument Grotesk Medium</vt:lpstr>
      <vt:lpstr>ABC Monument Grotesk</vt:lpstr>
      <vt:lpstr>Podium Sharp Ultra-Bold</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KSU prezentacija</dc:title>
  <cp:lastModifiedBy>Miglė Š.</cp:lastModifiedBy>
  <cp:revision>5</cp:revision>
  <dcterms:created xsi:type="dcterms:W3CDTF">2006-08-16T00:00:00Z</dcterms:created>
  <dcterms:modified xsi:type="dcterms:W3CDTF">2026-01-29T13:39:07Z</dcterms:modified>
  <dc:identifier>DAG_gRZT7p0</dc:identifier>
</cp:coreProperties>
</file>